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9A56-0BE1-41B7-91E7-D7B47832FB8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E6AC-2242-4F75-927C-6F589774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77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9A56-0BE1-41B7-91E7-D7B47832FB8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E6AC-2242-4F75-927C-6F589774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28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9A56-0BE1-41B7-91E7-D7B47832FB8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E6AC-2242-4F75-927C-6F589774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16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9A56-0BE1-41B7-91E7-D7B47832FB8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E6AC-2242-4F75-927C-6F589774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80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9A56-0BE1-41B7-91E7-D7B47832FB8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E6AC-2242-4F75-927C-6F589774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298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9A56-0BE1-41B7-91E7-D7B47832FB8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E6AC-2242-4F75-927C-6F589774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73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9A56-0BE1-41B7-91E7-D7B47832FB8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E6AC-2242-4F75-927C-6F589774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14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9A56-0BE1-41B7-91E7-D7B47832FB8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E6AC-2242-4F75-927C-6F589774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80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9A56-0BE1-41B7-91E7-D7B47832FB8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E6AC-2242-4F75-927C-6F589774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135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9A56-0BE1-41B7-91E7-D7B47832FB8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E6AC-2242-4F75-927C-6F589774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09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9A56-0BE1-41B7-91E7-D7B47832FB8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E6AC-2242-4F75-927C-6F589774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85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GB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GB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A9A56-0BE1-41B7-91E7-D7B47832FB8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6E6AC-2242-4F75-927C-6F589774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24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535576"/>
            <a:ext cx="9788434" cy="59566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54" y="535576"/>
            <a:ext cx="7735780" cy="5956663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27"/>
    </mc:Choice>
    <mc:Fallback xmlns="">
      <p:transition spd="slow" advTm="178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94" x="11161713" y="5081588"/>
          <p14:tracePt t="18351" x="11161713" y="5072063"/>
          <p14:tracePt t="18364" x="11188700" y="5037138"/>
          <p14:tracePt t="18376" x="11456988" y="4803775"/>
          <p14:tracePt t="18391" x="12028488" y="4394200"/>
          <p14:tracePt t="18407" x="12188825" y="3956050"/>
          <p14:tracePt t="18424" x="12188825" y="3830638"/>
          <p14:tracePt t="18440" x="12188825" y="3803650"/>
          <p14:tracePt t="18491" x="12188825" y="3830638"/>
          <p14:tracePt t="18504" x="12045950" y="3946525"/>
          <p14:tracePt t="18516" x="11653838" y="4160838"/>
          <p14:tracePt t="18529" x="11126788" y="4367213"/>
          <p14:tracePt t="18542" x="10590213" y="4465638"/>
          <p14:tracePt t="18557" x="10269538" y="4473575"/>
          <p14:tracePt t="18574" x="10018713" y="4473575"/>
          <p14:tracePt t="18590" x="9894888" y="4473575"/>
          <p14:tracePt t="18607" x="9777413" y="4340225"/>
          <p14:tracePt t="18624" x="9759950" y="4241800"/>
          <p14:tracePt t="18640" x="9759950" y="4143375"/>
          <p14:tracePt t="18657" x="9796463" y="3973513"/>
          <p14:tracePt t="18674" x="9813925" y="3938588"/>
          <p14:tracePt t="18690" x="9823450" y="3902075"/>
          <p14:tracePt t="18707" x="9831388" y="3894138"/>
          <p14:tracePt t="18924" x="9804400" y="3875088"/>
          <p14:tracePt t="18937" x="9491663" y="3751263"/>
          <p14:tracePt t="18949" x="8688388" y="3340100"/>
          <p14:tracePt t="18962" x="7518400" y="2795588"/>
          <p14:tracePt t="18975" x="6589713" y="2268538"/>
          <p14:tracePt t="18990" x="6197600" y="2036763"/>
          <p14:tracePt t="19006" x="5919788" y="1822450"/>
          <p14:tracePt t="19023" x="5803900" y="1670050"/>
          <p14:tracePt t="19040" x="5751513" y="1581150"/>
          <p14:tracePt t="19230" x="5732463" y="1562100"/>
          <p14:tracePt t="19242" x="5715000" y="1554163"/>
          <p14:tracePt t="19255" x="5697538" y="1527175"/>
          <p14:tracePt t="19268" x="5680075" y="1517650"/>
          <p14:tracePt t="19282" x="5680075" y="1509713"/>
          <p14:tracePt t="19293" x="5661025" y="1490663"/>
          <p14:tracePt t="19306" x="5661025" y="1482725"/>
          <p14:tracePt t="19323" x="5661025" y="1465263"/>
          <p14:tracePt t="19339" x="5705475" y="1438275"/>
          <p14:tracePt t="19356" x="5813425" y="1393825"/>
          <p14:tracePt t="19372" x="6054725" y="1330325"/>
          <p14:tracePt t="19389" x="6134100" y="1330325"/>
          <p14:tracePt t="19405" x="6170613" y="1322388"/>
          <p14:tracePt t="19423" x="6180138" y="1322388"/>
          <p14:tracePt t="19446" x="6180138" y="1330325"/>
          <p14:tracePt t="19459" x="6180138" y="1357313"/>
          <p14:tracePt t="19472" x="6153150" y="1393825"/>
          <p14:tracePt t="19488" x="6089650" y="1438275"/>
          <p14:tracePt t="19505" x="5991225" y="1473200"/>
          <p14:tracePt t="19522" x="5803900" y="1527175"/>
          <p14:tracePt t="19538" x="5751513" y="1536700"/>
          <p14:tracePt t="19555" x="5724525" y="1544638"/>
          <p14:tracePt t="19572" x="5715000" y="1544638"/>
          <p14:tracePt t="26453" x="5724525" y="1544638"/>
          <p14:tracePt t="26466" x="5973763" y="1509713"/>
          <p14:tracePt t="26478" x="6919913" y="1384300"/>
          <p14:tracePt t="26492" x="8188325" y="1258888"/>
          <p14:tracePt t="26509" x="9180513" y="1231900"/>
          <p14:tracePt t="26526" x="9545638" y="1231900"/>
          <p14:tracePt t="26542" x="9786938" y="1268413"/>
          <p14:tracePt t="26746" x="9786938" y="1250950"/>
          <p14:tracePt t="26759" x="9813925" y="1214438"/>
          <p14:tracePt t="26771" x="9867900" y="1152525"/>
          <p14:tracePt t="26784" x="9966325" y="1062038"/>
          <p14:tracePt t="26797" x="10117138" y="973138"/>
          <p14:tracePt t="26810" x="10277475" y="911225"/>
          <p14:tracePt t="26824" x="10358438" y="884238"/>
          <p14:tracePt t="26841" x="10385425" y="884238"/>
          <p14:tracePt t="26858" x="10402888" y="884238"/>
          <p14:tracePt t="26886" x="10402888" y="901700"/>
          <p14:tracePt t="26898" x="10367963" y="955675"/>
          <p14:tracePt t="26911" x="10287000" y="1036638"/>
          <p14:tracePt t="26925" x="10161588" y="1160463"/>
          <p14:tracePt t="26941" x="9939338" y="1312863"/>
          <p14:tracePt t="26958" x="9715500" y="1455738"/>
          <p14:tracePt t="26974" x="9590088" y="1527175"/>
          <p14:tracePt t="26991" x="9420225" y="1571625"/>
          <p14:tracePt t="27008" x="9375775" y="1571625"/>
          <p14:tracePt t="27024" x="9367838" y="1581150"/>
          <p14:tracePt t="27041" x="9358313" y="1581150"/>
          <p14:tracePt t="30352" x="9367838" y="1581150"/>
          <p14:tracePt t="30365" x="9385300" y="1581150"/>
          <p14:tracePt t="30378" x="9447213" y="1581150"/>
          <p14:tracePt t="30390" x="9555163" y="1581150"/>
          <p14:tracePt t="30403" x="9698038" y="1581150"/>
          <p14:tracePt t="30418" x="9902825" y="1581150"/>
          <p14:tracePt t="30435" x="10063163" y="1562100"/>
          <p14:tracePt t="30451" x="10171113" y="1562100"/>
          <p14:tracePt t="30468" x="10331450" y="1544638"/>
          <p14:tracePt t="30484" x="10394950" y="1536700"/>
          <p14:tracePt t="30501" x="10420350" y="1517650"/>
          <p14:tracePt t="30518" x="10456863" y="1500188"/>
          <p14:tracePt t="30534" x="10474325" y="1490663"/>
          <p14:tracePt t="30551" x="10483850" y="1482725"/>
          <p14:tracePt t="30568" x="10491788" y="1482725"/>
          <p14:tracePt t="30584" x="10491788" y="1465263"/>
          <p14:tracePt t="30600" x="10501313" y="1465263"/>
          <p14:tracePt t="30632" x="10501313" y="1455738"/>
          <p14:tracePt t="30658" x="10466388" y="1446213"/>
          <p14:tracePt t="30670" x="10385425" y="1438275"/>
          <p14:tracePt t="30683" x="10277475" y="1428750"/>
          <p14:tracePt t="30696" x="10090150" y="1428750"/>
          <p14:tracePt t="30709" x="9894888" y="1428750"/>
          <p14:tracePt t="30721" x="9715500" y="1428750"/>
          <p14:tracePt t="30734" x="9617075" y="1428750"/>
          <p14:tracePt t="30750" x="9545638" y="1438275"/>
          <p14:tracePt t="30767" x="9466263" y="1465263"/>
          <p14:tracePt t="30783" x="9412288" y="1517650"/>
          <p14:tracePt t="30800" x="9358313" y="1571625"/>
          <p14:tracePt t="30817" x="9340850" y="1581150"/>
          <p14:tracePt t="30833" x="9340850" y="1589088"/>
          <p14:tracePt t="30851" x="9340850" y="1598613"/>
          <p14:tracePt t="30867" x="9394825" y="1616075"/>
          <p14:tracePt t="30883" x="9491663" y="1625600"/>
          <p14:tracePt t="30900" x="9867900" y="1643063"/>
          <p14:tracePt t="30917" x="10126663" y="1652588"/>
          <p14:tracePt t="30933" x="10348913" y="1652588"/>
          <p14:tracePt t="30950" x="10518775" y="1652588"/>
          <p14:tracePt t="30951" x="10617200" y="1652588"/>
          <p14:tracePt t="30966" x="10671175" y="1652588"/>
          <p14:tracePt t="30983" x="10688638" y="1652588"/>
          <p14:tracePt t="31000" x="10706100" y="1652588"/>
          <p14:tracePt t="31017" x="10725150" y="1625600"/>
          <p14:tracePt t="31033" x="10725150" y="1589088"/>
          <p14:tracePt t="31050" x="10725150" y="1554163"/>
          <p14:tracePt t="31066" x="10725150" y="1490663"/>
          <p14:tracePt t="31083" x="10706100" y="1446213"/>
          <p14:tracePt t="31100" x="10661650" y="1401763"/>
          <p14:tracePt t="31117" x="10518775" y="1276350"/>
          <p14:tracePt t="31133" x="10456863" y="1223963"/>
          <p14:tracePt t="31150" x="10375900" y="1196975"/>
          <p14:tracePt t="31166" x="10313988" y="1179513"/>
          <p14:tracePt t="31183" x="10153650" y="1187450"/>
          <p14:tracePt t="31199" x="10072688" y="1231900"/>
          <p14:tracePt t="31216" x="10018713" y="1285875"/>
          <p14:tracePt t="31233" x="9966325" y="1347788"/>
          <p14:tracePt t="31251" x="9947275" y="1366838"/>
          <p14:tracePt t="31266" x="9947275" y="1401763"/>
          <p14:tracePt t="31283" x="9939338" y="1473200"/>
          <p14:tracePt t="31299" x="9939338" y="1536700"/>
          <p14:tracePt t="31316" x="9991725" y="1608138"/>
          <p14:tracePt t="31333" x="10171113" y="1724025"/>
          <p14:tracePt t="31349" x="10269538" y="1758950"/>
          <p14:tracePt t="31366" x="10385425" y="1785938"/>
          <p14:tracePt t="31382" x="10501313" y="1803400"/>
          <p14:tracePt t="31399" x="10609263" y="1812925"/>
          <p14:tracePt t="31416" x="10617200" y="1812925"/>
          <p14:tracePt t="31440" x="10626725" y="1812925"/>
          <p14:tracePt t="31449" x="10634663" y="1795463"/>
          <p14:tracePt t="31466" x="10634663" y="1751013"/>
          <p14:tracePt t="31482" x="10644188" y="1687513"/>
          <p14:tracePt t="31500" x="10644188" y="1589088"/>
          <p14:tracePt t="31515" x="10609263" y="1544638"/>
          <p14:tracePt t="31533" x="10572750" y="1509713"/>
          <p14:tracePt t="31549" x="10420350" y="1419225"/>
          <p14:tracePt t="31565" x="10287000" y="1384300"/>
          <p14:tracePt t="31582" x="10134600" y="1330325"/>
          <p14:tracePt t="31599" x="9920288" y="1295400"/>
          <p14:tracePt t="31615" x="9688513" y="1295400"/>
          <p14:tracePt t="31632" x="9609138" y="1303338"/>
          <p14:tracePt t="31649" x="9528175" y="1330325"/>
          <p14:tracePt t="31665" x="9466263" y="1384300"/>
          <p14:tracePt t="31682" x="9456738" y="1393825"/>
          <p14:tracePt t="31699" x="9456738" y="1428750"/>
          <p14:tracePt t="31715" x="9518650" y="1562100"/>
          <p14:tracePt t="31732" x="9617075" y="1625600"/>
          <p14:tracePt t="31749" x="9698038" y="1697038"/>
          <p14:tracePt t="31766" x="9929813" y="1768475"/>
          <p14:tracePt t="31782" x="10018713" y="1776413"/>
          <p14:tracePt t="31798" x="10082213" y="1785938"/>
          <p14:tracePt t="31816" x="10117138" y="1785938"/>
          <p14:tracePt t="31833" x="10171113" y="1785938"/>
          <p14:tracePt t="31848" x="10206038" y="1776413"/>
          <p14:tracePt t="31865" x="10233025" y="1741488"/>
          <p14:tracePt t="31881" x="10269538" y="1714500"/>
          <p14:tracePt t="31898" x="10269538" y="1704975"/>
          <p14:tracePt t="31916" x="10277475" y="1697038"/>
          <p14:tracePt t="31932" x="10277475" y="1679575"/>
          <p14:tracePt t="31949" x="10260013" y="1652588"/>
          <p14:tracePt t="31965" x="10206038" y="1625600"/>
          <p14:tracePt t="31982" x="10010775" y="1562100"/>
          <p14:tracePt t="31998" x="9885363" y="1536700"/>
          <p14:tracePt t="32015" x="9813925" y="1527175"/>
          <p14:tracePt t="32032" x="9759950" y="1517650"/>
          <p14:tracePt t="32048" x="9725025" y="1517650"/>
          <p14:tracePt t="32065" x="9705975" y="1517650"/>
          <p14:tracePt t="32109" x="9698038" y="1517650"/>
          <p14:tracePt t="32772" x="9688513" y="1517650"/>
          <p14:tracePt t="32785" x="9671050" y="1517650"/>
          <p14:tracePt t="32798" x="9626600" y="1517650"/>
          <p14:tracePt t="32812" x="9563100" y="1527175"/>
          <p14:tracePt t="32823" x="9501188" y="1536700"/>
          <p14:tracePt t="32836" x="9420225" y="1544638"/>
          <p14:tracePt t="32849" x="9358313" y="1554163"/>
          <p14:tracePt t="32863" x="9313863" y="1562100"/>
          <p14:tracePt t="32880" x="9286875" y="1562100"/>
          <p14:tracePt t="32897" x="9259888" y="1571625"/>
          <p14:tracePt t="32913" x="9224963" y="1581150"/>
          <p14:tracePt t="32930" x="9215438" y="1581150"/>
          <p14:tracePt t="32947" x="9205913" y="1581150"/>
          <p14:tracePt t="32976" x="9197975" y="1581150"/>
          <p14:tracePt t="38863" x="9180513" y="1581150"/>
          <p14:tracePt t="38875" x="9072563" y="1589088"/>
          <p14:tracePt t="38888" x="8572500" y="1697038"/>
          <p14:tracePt t="38901" x="7715250" y="1884363"/>
          <p14:tracePt t="38918" x="6796088" y="2197100"/>
          <p14:tracePt t="38935" x="6446838" y="2295525"/>
          <p14:tracePt t="38952" x="5956300" y="2428875"/>
          <p14:tracePt t="38969" x="5884863" y="2455863"/>
          <p14:tracePt t="38984" x="5795963" y="2465388"/>
          <p14:tracePt t="39001" x="5759450" y="2473325"/>
          <p14:tracePt t="39018" x="5705475" y="2482850"/>
          <p14:tracePt t="39034" x="5697538" y="2482850"/>
          <p14:tracePt t="42151" x="5688013" y="2482850"/>
          <p14:tracePt t="42163" x="5670550" y="2482850"/>
          <p14:tracePt t="42176" x="5653088" y="2482850"/>
          <p14:tracePt t="42189" x="5616575" y="2482850"/>
          <p14:tracePt t="42201" x="5554663" y="2482850"/>
          <p14:tracePt t="42214" x="5465763" y="2482850"/>
          <p14:tracePt t="42228" x="5357813" y="2482850"/>
          <p14:tracePt t="42245" x="5276850" y="2482850"/>
          <p14:tracePt t="42261" x="5214938" y="2482850"/>
          <p14:tracePt t="42278" x="5143500" y="2465388"/>
          <p14:tracePt t="42295" x="5108575" y="2438400"/>
          <p14:tracePt t="42311" x="5081588" y="2411413"/>
          <p14:tracePt t="42328" x="5010150" y="2286000"/>
          <p14:tracePt t="42345" x="4983163" y="2232025"/>
          <p14:tracePt t="42361" x="4965700" y="2179638"/>
          <p14:tracePt t="42378" x="4956175" y="2152650"/>
          <p14:tracePt t="42395" x="4938713" y="2071688"/>
          <p14:tracePt t="42411" x="4938713" y="2054225"/>
          <p14:tracePt t="42428" x="4938713" y="2044700"/>
          <p14:tracePt t="42444" x="4938713" y="2027238"/>
          <p14:tracePt t="42469" x="4938713" y="2017713"/>
          <p14:tracePt t="42520" x="4938713" y="2009775"/>
          <p14:tracePt t="42532" x="4938713" y="2000250"/>
          <p14:tracePt t="42558" x="4946650" y="1982788"/>
          <p14:tracePt t="42571" x="4965700" y="1982788"/>
          <p14:tracePt t="42583" x="4991100" y="1982788"/>
          <p14:tracePt t="42596" x="5027613" y="1982788"/>
          <p14:tracePt t="42611" x="5108575" y="1982788"/>
          <p14:tracePt t="42627" x="5205413" y="2027238"/>
          <p14:tracePt t="42644" x="5303838" y="2081213"/>
          <p14:tracePt t="42661" x="5446713" y="2187575"/>
          <p14:tracePt t="42678" x="5491163" y="2224088"/>
          <p14:tracePt t="42695" x="5510213" y="2276475"/>
          <p14:tracePt t="42711" x="5518150" y="2366963"/>
          <p14:tracePt t="42727" x="5527675" y="2401888"/>
          <p14:tracePt t="42744" x="5537200" y="2438400"/>
          <p14:tracePt t="42761" x="5537200" y="2455863"/>
          <p14:tracePt t="42777" x="5518150" y="2482850"/>
          <p14:tracePt t="42794" x="5491163" y="2490788"/>
          <p14:tracePt t="42810" x="5456238" y="2509838"/>
          <p14:tracePt t="42827" x="5367338" y="2527300"/>
          <p14:tracePt t="42844" x="5340350" y="2527300"/>
          <p14:tracePt t="42860" x="5313363" y="2536825"/>
          <p14:tracePt t="42877" x="5259388" y="2536825"/>
          <p14:tracePt t="42894" x="5232400" y="2536825"/>
          <p14:tracePt t="42910" x="5197475" y="2536825"/>
          <p14:tracePt t="42927" x="5108575" y="2500313"/>
          <p14:tracePt t="42943" x="5072063" y="2473325"/>
          <p14:tracePt t="42960" x="5045075" y="2438400"/>
          <p14:tracePt t="42977" x="5027613" y="2411413"/>
          <p14:tracePt t="42993" x="5000625" y="2347913"/>
          <p14:tracePt t="43010" x="5000625" y="2330450"/>
          <p14:tracePt t="43027" x="4991100" y="2322513"/>
          <p14:tracePt t="43043" x="4983163" y="2286000"/>
          <p14:tracePt t="43060" x="4983163" y="2276475"/>
          <p14:tracePt t="43077" x="4983163" y="2268538"/>
          <p14:tracePt t="43093" x="4983163" y="2251075"/>
          <p14:tracePt t="43110" x="5000625" y="2232025"/>
          <p14:tracePt t="43127" x="5027613" y="2224088"/>
          <p14:tracePt t="43143" x="5126038" y="2197100"/>
          <p14:tracePt t="43160" x="5170488" y="2187575"/>
          <p14:tracePt t="43176" x="5232400" y="2187575"/>
          <p14:tracePt t="43199" x="5348288" y="2187575"/>
          <p14:tracePt t="43210" x="5394325" y="2187575"/>
          <p14:tracePt t="43226" x="5446713" y="2187575"/>
          <p14:tracePt t="43243" x="5483225" y="2187575"/>
          <p14:tracePt t="43260" x="5562600" y="2205038"/>
          <p14:tracePt t="43276" x="5616575" y="2205038"/>
          <p14:tracePt t="43293" x="5653088" y="2214563"/>
          <p14:tracePt t="43309" x="5759450" y="2232025"/>
          <p14:tracePt t="43326" x="5786438" y="2241550"/>
          <p14:tracePt t="43343" x="5840413" y="2241550"/>
          <p14:tracePt t="43360" x="5884863" y="2251075"/>
          <p14:tracePt t="43376" x="5894388" y="2251075"/>
          <p14:tracePt t="43393" x="5919788" y="2259013"/>
          <p14:tracePt t="43409" x="5938838" y="2259013"/>
          <p14:tracePt t="43426" x="5965825" y="2268538"/>
          <p14:tracePt t="43443" x="5991225" y="2268538"/>
          <p14:tracePt t="43461" x="6010275" y="2268538"/>
          <p14:tracePt t="43476" x="6018213" y="2268538"/>
          <p14:tracePt t="43499" x="6027738" y="2268538"/>
          <p14:tracePt t="43525" x="6037263" y="2268538"/>
          <p14:tracePt t="43537" x="6045200" y="2268538"/>
          <p14:tracePt t="43563" x="6054725" y="2268538"/>
          <p14:tracePt t="44047" x="6062663" y="2268538"/>
          <p14:tracePt t="44060" x="6089650" y="2268538"/>
          <p14:tracePt t="44073" x="6126163" y="2268538"/>
          <p14:tracePt t="44085" x="6188075" y="2295525"/>
          <p14:tracePt t="44098" x="6259513" y="2312988"/>
          <p14:tracePt t="44111" x="6330950" y="2339975"/>
          <p14:tracePt t="44125" x="6384925" y="2357438"/>
          <p14:tracePt t="44141" x="6411913" y="2366963"/>
          <p14:tracePt t="44158" x="6429375" y="2366963"/>
          <p14:tracePt t="44175" x="6456363" y="2374900"/>
          <p14:tracePt t="44200" x="6465888" y="2374900"/>
          <p14:tracePt t="44225" x="6473825" y="2374900"/>
          <p14:tracePt t="44455" x="6465888" y="2374900"/>
          <p14:tracePt t="44468" x="6429375" y="2366963"/>
          <p14:tracePt t="44481" x="6375400" y="2347913"/>
          <p14:tracePt t="44493" x="6286500" y="2303463"/>
          <p14:tracePt t="44507" x="6188075" y="2251075"/>
          <p14:tracePt t="44524" x="6108700" y="2214563"/>
          <p14:tracePt t="44540" x="6054725" y="2187575"/>
          <p14:tracePt t="44557" x="6000750" y="2152650"/>
          <p14:tracePt t="44574" x="5991225" y="2143125"/>
          <p14:tracePt t="44590" x="5973763" y="2133600"/>
          <p14:tracePt t="44607" x="5938838" y="2125663"/>
          <p14:tracePt t="44624" x="5919788" y="2125663"/>
          <p14:tracePt t="44640" x="5902325" y="2125663"/>
          <p14:tracePt t="44658" x="5884863" y="2125663"/>
          <p14:tracePt t="44673" x="5875338" y="2125663"/>
          <p14:tracePt t="44697" x="5867400" y="2125663"/>
          <p14:tracePt t="44824" x="5884863" y="2116138"/>
          <p14:tracePt t="44837" x="6000750" y="2098675"/>
          <p14:tracePt t="44850" x="6215063" y="2036763"/>
          <p14:tracePt t="44862" x="6661150" y="1893888"/>
          <p14:tracePt t="44875" x="7108825" y="1751013"/>
          <p14:tracePt t="44890" x="7527925" y="1625600"/>
          <p14:tracePt t="44906" x="7823200" y="1562100"/>
          <p14:tracePt t="44923" x="8180388" y="1527175"/>
          <p14:tracePt t="44940" x="8831263" y="1500188"/>
          <p14:tracePt t="44956" x="9153525" y="1500188"/>
          <p14:tracePt t="44973" x="9358313" y="1500188"/>
          <p14:tracePt t="44990" x="9705975" y="1571625"/>
          <p14:tracePt t="45006" x="9769475" y="1633538"/>
          <p14:tracePt t="45023" x="9813925" y="1670050"/>
          <p14:tracePt t="45308" x="9823450" y="1670050"/>
          <p14:tracePt t="45321" x="9831388" y="1670050"/>
          <p14:tracePt t="45334" x="9848850" y="1670050"/>
          <p14:tracePt t="45346" x="9875838" y="1670050"/>
          <p14:tracePt t="45359" x="9912350" y="1670050"/>
          <p14:tracePt t="45372" x="9939338" y="1670050"/>
          <p14:tracePt t="45389" x="9956800" y="1670050"/>
          <p14:tracePt t="45406" x="9974263" y="1670050"/>
          <p14:tracePt t="45435" x="9983788" y="1670050"/>
          <p14:tracePt t="45461" x="9991725" y="1670050"/>
          <p14:tracePt t="45474" x="9991725" y="1679575"/>
          <p14:tracePt t="45486" x="9991725" y="1687513"/>
          <p14:tracePt t="45499" x="9991725" y="1697038"/>
          <p14:tracePt t="45512" x="9991725" y="1724025"/>
          <p14:tracePt t="45524" x="9966325" y="1751013"/>
          <p14:tracePt t="45538" x="9947275" y="1768475"/>
          <p14:tracePt t="45555" x="9912350" y="1803400"/>
          <p14:tracePt t="45572" x="9867900" y="1839913"/>
          <p14:tracePt t="45588" x="9813925" y="1884363"/>
          <p14:tracePt t="45605" x="9796463" y="1901825"/>
          <p14:tracePt t="45622" x="9777413" y="1901825"/>
          <p14:tracePt t="45639" x="9725025" y="1928813"/>
          <p14:tracePt t="45658" x="9698038" y="1928813"/>
          <p14:tracePt t="45672" x="9671050" y="1938338"/>
          <p14:tracePt t="45688" x="9644063" y="1938338"/>
          <p14:tracePt t="45705" x="9599613" y="1946275"/>
          <p14:tracePt t="45721" x="9582150" y="1946275"/>
          <p14:tracePt t="45738" x="9563100" y="1946275"/>
          <p14:tracePt t="45755" x="9537700" y="1946275"/>
          <p14:tracePt t="45772" x="9510713" y="1946275"/>
          <p14:tracePt t="45788" x="9491663" y="1946275"/>
          <p14:tracePt t="45805" x="9466263" y="1946275"/>
          <p14:tracePt t="45821" x="9429750" y="1946275"/>
          <p14:tracePt t="45838" x="9385300" y="1946275"/>
          <p14:tracePt t="45855" x="9242425" y="1965325"/>
          <p14:tracePt t="45871" x="9126538" y="1982788"/>
          <p14:tracePt t="45888" x="9001125" y="2017713"/>
          <p14:tracePt t="45905" x="8885238" y="2044700"/>
          <p14:tracePt t="45921" x="8634413" y="2098675"/>
          <p14:tracePt t="45938" x="8537575" y="2116138"/>
          <p14:tracePt t="45954" x="8429625" y="2133600"/>
          <p14:tracePt t="45971" x="8215313" y="2179638"/>
          <p14:tracePt t="45988" x="8126413" y="2197100"/>
          <p14:tracePt t="46004" x="8054975" y="2197100"/>
          <p14:tracePt t="46021" x="7974013" y="2214563"/>
          <p14:tracePt t="46038" x="7956550" y="2214563"/>
          <p14:tracePt t="46054" x="7947025" y="2214563"/>
          <p14:tracePt t="46263" x="7939088" y="2214563"/>
          <p14:tracePt t="46276" x="7920038" y="2214563"/>
          <p14:tracePt t="46288" x="7840663" y="2214563"/>
          <p14:tracePt t="46301" x="7688263" y="2232025"/>
          <p14:tracePt t="46314" x="7348538" y="2303463"/>
          <p14:tracePt t="46326" x="6965950" y="2366963"/>
          <p14:tracePt t="46339" x="6599238" y="2455863"/>
          <p14:tracePt t="46354" x="6330950" y="2490788"/>
          <p14:tracePt t="46370" x="6161088" y="2536825"/>
          <p14:tracePt t="46387" x="6054725" y="2544763"/>
          <p14:tracePt t="46404" x="5875338" y="2571750"/>
          <p14:tracePt t="46420" x="5813425" y="2571750"/>
          <p14:tracePt t="46437" x="5776913" y="2581275"/>
          <p14:tracePt t="46454" x="5732463" y="2589213"/>
          <p14:tracePt t="46470" x="5705475" y="2589213"/>
          <p14:tracePt t="46487" x="5697538" y="2589213"/>
          <p14:tracePt t="46503" x="5680075" y="2598738"/>
          <p14:tracePt t="46520" x="5670550" y="2598738"/>
          <p14:tracePt t="46537" x="5661025" y="2598738"/>
          <p14:tracePt t="46553" x="5653088" y="2598738"/>
          <p14:tracePt t="46823" x="5661025" y="2598738"/>
          <p14:tracePt t="46861" x="5670550" y="2598738"/>
          <p14:tracePt t="46874" x="5697538" y="2589213"/>
          <p14:tracePt t="46887" x="5705475" y="2581275"/>
          <p14:tracePt t="46899" x="5724525" y="2571750"/>
          <p14:tracePt t="46912" x="5732463" y="2554288"/>
          <p14:tracePt t="46925" x="5741988" y="2554288"/>
          <p14:tracePt t="46938" x="5741988" y="2544763"/>
          <p14:tracePt t="46952" x="5751513" y="2544763"/>
          <p14:tracePt t="46988" x="5759450" y="2544763"/>
          <p14:tracePt t="47002" x="5768975" y="2536825"/>
          <p14:tracePt t="47027" x="5776913" y="2536825"/>
          <p14:tracePt t="47039" x="5776913" y="2527300"/>
          <p14:tracePt t="47052" x="5795963" y="2517775"/>
          <p14:tracePt t="47078" x="5803900" y="2509838"/>
          <p14:tracePt t="47090" x="5830888" y="2500313"/>
          <p14:tracePt t="47103" x="5848350" y="2490788"/>
          <p14:tracePt t="47116" x="5875338" y="2473325"/>
          <p14:tracePt t="47128" x="5902325" y="2465388"/>
          <p14:tracePt t="47141" x="5956300" y="2446338"/>
          <p14:tracePt t="47154" x="6010275" y="2428875"/>
          <p14:tracePt t="47169" x="6054725" y="2428875"/>
          <p14:tracePt t="47186" x="6089650" y="2419350"/>
          <p14:tracePt t="47202" x="6116638" y="2411413"/>
          <p14:tracePt t="47219" x="6153150" y="2411413"/>
          <p14:tracePt t="47235" x="6161088" y="2411413"/>
          <p14:tracePt t="47252" x="6170613" y="2411413"/>
          <p14:tracePt t="47269" x="6197600" y="2401888"/>
          <p14:tracePt t="47285" x="6205538" y="2401888"/>
          <p14:tracePt t="47302" x="6215063" y="2401888"/>
          <p14:tracePt t="47319" x="6224588" y="2401888"/>
          <p14:tracePt t="47357" x="6232525" y="2401888"/>
          <p14:tracePt t="47408" x="6242050" y="2401888"/>
          <p14:tracePt t="47422" x="6251575" y="2401888"/>
          <p14:tracePt t="47434" x="6269038" y="2393950"/>
          <p14:tracePt t="47447" x="6286500" y="2393950"/>
          <p14:tracePt t="47459" x="6313488" y="2393950"/>
          <p14:tracePt t="47472" x="6340475" y="2384425"/>
          <p14:tracePt t="47486" x="6348413" y="2384425"/>
          <p14:tracePt t="47502" x="6357938" y="2384425"/>
          <p14:tracePt t="47518" x="6367463" y="2384425"/>
          <p14:tracePt t="47549" x="6375400" y="2384425"/>
          <p14:tracePt t="48071" x="6384925" y="2366963"/>
          <p14:tracePt t="48084" x="6384925" y="2347913"/>
          <p14:tracePt t="48097" x="6394450" y="2322513"/>
          <p14:tracePt t="48110" x="6402388" y="2268538"/>
          <p14:tracePt t="48122" x="6419850" y="2232025"/>
          <p14:tracePt t="48135" x="6419850" y="2187575"/>
          <p14:tracePt t="48150" x="6429375" y="2152650"/>
          <p14:tracePt t="48167" x="6429375" y="2116138"/>
          <p14:tracePt t="48183" x="6429375" y="2089150"/>
          <p14:tracePt t="48200" x="6419850" y="2071688"/>
          <p14:tracePt t="48217" x="6394450" y="2062163"/>
          <p14:tracePt t="48233" x="6367463" y="2044700"/>
          <p14:tracePt t="48250" x="6303963" y="2036763"/>
          <p14:tracePt t="48267" x="6269038" y="2027238"/>
          <p14:tracePt t="48283" x="6224588" y="2027238"/>
          <p14:tracePt t="48300" x="6170613" y="2027238"/>
          <p14:tracePt t="48317" x="6126163" y="2044700"/>
          <p14:tracePt t="48333" x="6099175" y="2071688"/>
          <p14:tracePt t="48350" x="6081713" y="2089150"/>
          <p14:tracePt t="48366" x="6072188" y="2152650"/>
          <p14:tracePt t="48383" x="6062663" y="2187575"/>
          <p14:tracePt t="48400" x="6062663" y="2251075"/>
          <p14:tracePt t="48416" x="6108700" y="2347913"/>
          <p14:tracePt t="48434" x="6153150" y="2393950"/>
          <p14:tracePt t="48450" x="6205538" y="2428875"/>
          <p14:tracePt t="48467" x="6330950" y="2490788"/>
          <p14:tracePt t="48483" x="6411913" y="2509838"/>
          <p14:tracePt t="48499" x="6465888" y="2517775"/>
          <p14:tracePt t="48516" x="6527800" y="2517775"/>
          <p14:tracePt t="48533" x="6562725" y="2517775"/>
          <p14:tracePt t="48549" x="6572250" y="2517775"/>
          <p14:tracePt t="48566" x="6589713" y="2500313"/>
          <p14:tracePt t="48583" x="6626225" y="2401888"/>
          <p14:tracePt t="48599" x="6643688" y="2330450"/>
          <p14:tracePt t="48616" x="6643688" y="2276475"/>
          <p14:tracePt t="48633" x="6653213" y="2205038"/>
          <p14:tracePt t="48649" x="6653213" y="2160588"/>
          <p14:tracePt t="48666" x="6643688" y="2133600"/>
          <p14:tracePt t="48683" x="6599238" y="2089150"/>
          <p14:tracePt t="48700" x="6562725" y="2071688"/>
          <p14:tracePt t="48716" x="6527800" y="2062163"/>
          <p14:tracePt t="48733" x="6411913" y="2054225"/>
          <p14:tracePt t="48749" x="6348413" y="2054225"/>
          <p14:tracePt t="48766" x="6296025" y="2071688"/>
          <p14:tracePt t="48782" x="6276975" y="2071688"/>
          <p14:tracePt t="48799" x="6242050" y="2081213"/>
          <p14:tracePt t="48816" x="6242050" y="2089150"/>
          <p14:tracePt t="48847" x="6242050" y="2098675"/>
          <p14:tracePt t="48873" x="6242050" y="2116138"/>
          <p14:tracePt t="48898" x="6251575" y="2125663"/>
          <p14:tracePt t="48911" x="6296025" y="2143125"/>
          <p14:tracePt t="48924" x="6419850" y="2152650"/>
          <p14:tracePt t="48938" x="6608763" y="2179638"/>
          <p14:tracePt t="48949" x="6884988" y="2187575"/>
          <p14:tracePt t="48965" x="7134225" y="2187575"/>
          <p14:tracePt t="48982" x="7304088" y="2179638"/>
          <p14:tracePt t="48999" x="7402513" y="2152650"/>
          <p14:tracePt t="49015" x="7518400" y="2125663"/>
          <p14:tracePt t="49032" x="7537450" y="2116138"/>
          <p14:tracePt t="49048" x="7545388" y="2116138"/>
          <p14:tracePt t="49065" x="7554913" y="2098675"/>
          <p14:tracePt t="49082" x="7554913" y="2071688"/>
          <p14:tracePt t="49099" x="7554913" y="2027238"/>
          <p14:tracePt t="49115" x="7483475" y="1893888"/>
          <p14:tracePt t="49132" x="7419975" y="1839913"/>
          <p14:tracePt t="49148" x="7375525" y="1803400"/>
          <p14:tracePt t="49165" x="7340600" y="1768475"/>
          <p14:tracePt t="49181" x="7323138" y="1758950"/>
          <p14:tracePt t="49204" x="7313613" y="1751013"/>
          <p14:tracePt t="49229" x="7304088" y="1751013"/>
          <p14:tracePt t="49255" x="7296150" y="1751013"/>
          <p14:tracePt t="49293" x="7286625" y="1758950"/>
          <p14:tracePt t="49305" x="7277100" y="1785938"/>
          <p14:tracePt t="49318" x="7269163" y="1830388"/>
          <p14:tracePt t="49332" x="7251700" y="1893888"/>
          <p14:tracePt t="49348" x="7224713" y="1982788"/>
          <p14:tracePt t="49364" x="7205663" y="2044700"/>
          <p14:tracePt t="49382" x="7188200" y="2125663"/>
          <p14:tracePt t="49398" x="7180263" y="2133600"/>
          <p14:tracePt t="49414" x="7180263" y="2160588"/>
          <p14:tracePt t="49447" x="7180263" y="2170113"/>
          <p14:tracePt t="49484" x="7180263" y="2179638"/>
          <p14:tracePt t="49497" x="7180263" y="2187575"/>
          <p14:tracePt t="49509" x="7180263" y="2205038"/>
          <p14:tracePt t="49534" x="7180263" y="2214563"/>
          <p14:tracePt t="49547" x="7188200" y="2241550"/>
          <p14:tracePt t="49560" x="7197725" y="2241550"/>
          <p14:tracePt t="49573" x="7215188" y="2268538"/>
          <p14:tracePt t="49585" x="7224713" y="2276475"/>
          <p14:tracePt t="49598" x="7242175" y="2286000"/>
          <p14:tracePt t="49614" x="7251700" y="2295525"/>
          <p14:tracePt t="49631" x="7269163" y="2295525"/>
          <p14:tracePt t="49649" x="7277100" y="2303463"/>
          <p14:tracePt t="49664" x="7296150" y="2303463"/>
          <p14:tracePt t="49681" x="7323138" y="2303463"/>
          <p14:tracePt t="49698" x="7340600" y="2303463"/>
          <p14:tracePt t="49714" x="7446963" y="2303463"/>
          <p14:tracePt t="49731" x="7510463" y="2303463"/>
          <p14:tracePt t="49747" x="7554913" y="2303463"/>
          <p14:tracePt t="49764" x="7608888" y="2303463"/>
          <p14:tracePt t="49789" x="7616825" y="2303463"/>
          <p14:tracePt t="49828" x="7626350" y="2303463"/>
          <p14:tracePt t="50057" x="7616825" y="2312988"/>
          <p14:tracePt t="50069" x="7562850" y="2312988"/>
          <p14:tracePt t="50082" x="7419975" y="2339975"/>
          <p14:tracePt t="50096" x="7134225" y="2384425"/>
          <p14:tracePt t="50113" x="6848475" y="2411413"/>
          <p14:tracePt t="50130" x="6661150" y="2438400"/>
          <p14:tracePt t="50147" x="6537325" y="2446338"/>
          <p14:tracePt t="50163" x="6491288" y="2455863"/>
          <p14:tracePt t="50180" x="6465888" y="2465388"/>
          <p14:tracePt t="50196" x="6429375" y="2465388"/>
          <p14:tracePt t="50213" x="6419850" y="2465388"/>
          <p14:tracePt t="50230" x="6402388" y="2465388"/>
          <p14:tracePt t="50246" x="6394450" y="2465388"/>
          <p14:tracePt t="50263" x="6367463" y="2465388"/>
          <p14:tracePt t="50279" x="6357938" y="2465388"/>
          <p14:tracePt t="50296" x="6348413" y="2465388"/>
          <p14:tracePt t="50313" x="6313488" y="2465388"/>
          <p14:tracePt t="50336" x="6296025" y="2465388"/>
          <p14:tracePt t="50451" x="6313488" y="2465388"/>
          <p14:tracePt t="50464" x="6384925" y="2465388"/>
          <p14:tracePt t="50477" x="6491288" y="2446338"/>
          <p14:tracePt t="50489" x="6653213" y="2411413"/>
          <p14:tracePt t="50502" x="6804025" y="2401888"/>
          <p14:tracePt t="50515" x="6911975" y="2374900"/>
          <p14:tracePt t="50529" x="6991350" y="2374900"/>
          <p14:tracePt t="50546" x="7027863" y="2374900"/>
          <p14:tracePt t="50562" x="7062788" y="2374900"/>
          <p14:tracePt t="50580" x="7108825" y="2374900"/>
          <p14:tracePt t="50595" x="7134225" y="2374900"/>
          <p14:tracePt t="50612" x="7153275" y="2374900"/>
          <p14:tracePt t="50629" x="7180263" y="2384425"/>
          <p14:tracePt t="50655" x="7188200" y="2393950"/>
          <p14:tracePt t="50693" x="7197725" y="2401888"/>
          <p14:tracePt t="50718" x="7205663" y="2411413"/>
          <p14:tracePt t="50999" x="7197725" y="2411413"/>
          <p14:tracePt t="51012" x="7161213" y="2419350"/>
          <p14:tracePt t="51024" x="7126288" y="2428875"/>
          <p14:tracePt t="51037" x="7027863" y="2446338"/>
          <p14:tracePt t="51050" x="6894513" y="2490788"/>
          <p14:tracePt t="51063" x="6715125" y="2554288"/>
          <p14:tracePt t="51078" x="6545263" y="2608263"/>
          <p14:tracePt t="51094" x="6438900" y="2633663"/>
          <p14:tracePt t="51111" x="6367463" y="2652713"/>
          <p14:tracePt t="51128" x="6251575" y="2687638"/>
          <p14:tracePt t="51144" x="6197600" y="2697163"/>
          <p14:tracePt t="51161" x="6161088" y="2714625"/>
          <p14:tracePt t="51178" x="6099175" y="2732088"/>
          <p14:tracePt t="51194" x="6081713" y="2732088"/>
          <p14:tracePt t="51211" x="6072188" y="2732088"/>
          <p14:tracePt t="51228" x="6062663" y="2732088"/>
          <p14:tracePt t="51827" x="6054725" y="2732088"/>
          <p14:tracePt t="52859" x="6072188" y="2732088"/>
          <p14:tracePt t="52872" x="6126163" y="2724150"/>
          <p14:tracePt t="52885" x="6188075" y="2714625"/>
          <p14:tracePt t="52897" x="6251575" y="2705100"/>
          <p14:tracePt t="52910" x="6296025" y="2705100"/>
          <p14:tracePt t="52925" x="6323013" y="2705100"/>
          <p14:tracePt t="52941" x="6348413" y="2705100"/>
          <p14:tracePt t="52958" x="6375400" y="2697163"/>
          <p14:tracePt t="52975" x="6402388" y="2697163"/>
          <p14:tracePt t="52991" x="6419850" y="2697163"/>
          <p14:tracePt t="53008" x="6429375" y="2697163"/>
          <p14:tracePt t="53025" x="6446838" y="2697163"/>
          <p14:tracePt t="53050" x="6456363" y="2697163"/>
          <p14:tracePt t="53075" x="6465888" y="2697163"/>
          <p14:tracePt t="53139" x="6473825" y="2697163"/>
          <p14:tracePt t="53164" x="6473825" y="2687638"/>
          <p14:tracePt t="53177" x="6483350" y="2687638"/>
          <p14:tracePt t="53828" x="6491288" y="2687638"/>
          <p14:tracePt t="53840" x="6500813" y="2687638"/>
          <p14:tracePt t="53853" x="6527800" y="2687638"/>
          <p14:tracePt t="53866" x="6562725" y="2687638"/>
          <p14:tracePt t="53878" x="6643688" y="2687638"/>
          <p14:tracePt t="53891" x="6724650" y="2687638"/>
          <p14:tracePt t="53906" x="6796088" y="2687638"/>
          <p14:tracePt t="53923" x="6875463" y="2687638"/>
          <p14:tracePt t="53939" x="6911975" y="2687638"/>
          <p14:tracePt t="53956" x="6956425" y="2687638"/>
          <p14:tracePt t="53973" x="6983413" y="2687638"/>
          <p14:tracePt t="53993" x="6991350" y="2687638"/>
          <p14:tracePt t="54069" x="7000875" y="2687638"/>
          <p14:tracePt t="54210" x="7010400" y="2687638"/>
          <p14:tracePt t="54248" x="7018338" y="2687638"/>
          <p14:tracePt t="54312" x="7027863" y="2687638"/>
          <p14:tracePt t="54617" x="7037388" y="2687638"/>
          <p14:tracePt t="54655" x="7045325" y="2687638"/>
          <p14:tracePt t="54681" x="7054850" y="2687638"/>
          <p14:tracePt t="54706" x="7072313" y="2687638"/>
          <p14:tracePt t="54720" x="7099300" y="2687638"/>
          <p14:tracePt t="54732" x="7134225" y="2687638"/>
          <p14:tracePt t="54745" x="7180263" y="2687638"/>
          <p14:tracePt t="54758" x="7224713" y="2687638"/>
          <p14:tracePt t="54771" x="7259638" y="2687638"/>
          <p14:tracePt t="54787" x="7296150" y="2687638"/>
          <p14:tracePt t="54804" x="7313613" y="2687638"/>
          <p14:tracePt t="54821" x="7340600" y="2687638"/>
          <p14:tracePt t="54838" x="7358063" y="2687638"/>
          <p14:tracePt t="54854" x="7375525" y="2687638"/>
          <p14:tracePt t="54871" x="7385050" y="2687638"/>
          <p14:tracePt t="54887" x="7419975" y="2687638"/>
          <p14:tracePt t="54904" x="7446963" y="2687638"/>
          <p14:tracePt t="54921" x="7466013" y="2687638"/>
          <p14:tracePt t="55152" x="7483475" y="2687638"/>
          <p14:tracePt t="55165" x="7510463" y="2687638"/>
          <p14:tracePt t="55178" x="7572375" y="2687638"/>
          <p14:tracePt t="55190" x="7670800" y="2687638"/>
          <p14:tracePt t="55203" x="7796213" y="2687638"/>
          <p14:tracePt t="55220" x="7939088" y="2705100"/>
          <p14:tracePt t="55237" x="8045450" y="2714625"/>
          <p14:tracePt t="55253" x="8108950" y="2732088"/>
          <p14:tracePt t="55270" x="8180388" y="2751138"/>
          <p14:tracePt t="55287" x="8197850" y="2751138"/>
          <p14:tracePt t="55304" x="8215313" y="2759075"/>
          <p14:tracePt t="55332" x="8224838" y="2759075"/>
          <p14:tracePt t="57598" x="8242300" y="2759075"/>
          <p14:tracePt t="57611" x="8286750" y="2759075"/>
          <p14:tracePt t="57624" x="8394700" y="2751138"/>
          <p14:tracePt t="57636" x="8680450" y="2705100"/>
          <p14:tracePt t="57650" x="9232900" y="2633663"/>
          <p14:tracePt t="57665" x="9813925" y="2562225"/>
          <p14:tracePt t="57682" x="10198100" y="2527300"/>
          <p14:tracePt t="57699" x="10447338" y="2527300"/>
          <p14:tracePt t="57715" x="10715625" y="2527300"/>
          <p14:tracePt t="57732" x="10787063" y="2527300"/>
          <p14:tracePt t="57748" x="10823575" y="2527300"/>
          <p14:tracePt t="57968" x="10823575" y="2517775"/>
          <p14:tracePt t="57993" x="10814050" y="2490788"/>
          <p14:tracePt t="58006" x="10760075" y="2446338"/>
          <p14:tracePt t="58018" x="10671175" y="2384425"/>
          <p14:tracePt t="58032" x="10537825" y="2303463"/>
          <p14:tracePt t="58048" x="10402888" y="2259013"/>
          <p14:tracePt t="58065" x="10296525" y="2232025"/>
          <p14:tracePt t="58081" x="10180638" y="2205038"/>
          <p14:tracePt t="58098" x="9947275" y="2197100"/>
          <p14:tracePt t="58115" x="9823450" y="2241550"/>
          <p14:tracePt t="58131" x="9688513" y="2312988"/>
          <p14:tracePt t="58148" x="9456738" y="2500313"/>
          <p14:tracePt t="58164" x="9375775" y="2571750"/>
          <p14:tracePt t="58181" x="9331325" y="2616200"/>
          <p14:tracePt t="58198" x="9215438" y="2768600"/>
          <p14:tracePt t="58214" x="9180513" y="2822575"/>
          <p14:tracePt t="58231" x="9161463" y="2867025"/>
          <p14:tracePt t="58248" x="9144000" y="2911475"/>
          <p14:tracePt t="58264" x="9144000" y="2919413"/>
          <p14:tracePt t="58281" x="9144000" y="2928938"/>
          <p14:tracePt t="58297" x="9144000" y="2938463"/>
          <p14:tracePt t="58314" x="9259888" y="2955925"/>
          <p14:tracePt t="58331" x="9367838" y="2965450"/>
          <p14:tracePt t="58347" x="9501188" y="2982913"/>
          <p14:tracePt t="58364" x="9688513" y="2982913"/>
          <p14:tracePt t="58381" x="9732963" y="2982913"/>
          <p14:tracePt t="58397" x="9769475" y="2982913"/>
          <p14:tracePt t="58414" x="9786938" y="2982913"/>
          <p14:tracePt t="58430" x="9796463" y="2982913"/>
          <p14:tracePt t="58447" x="9796463" y="2973388"/>
          <p14:tracePt t="58464" x="9796463" y="2857500"/>
          <p14:tracePt t="58480" x="9777413" y="2768600"/>
          <p14:tracePt t="58497" x="9732963" y="2687638"/>
          <p14:tracePt t="58514" x="9688513" y="2633663"/>
          <p14:tracePt t="58530" x="9590088" y="2562225"/>
          <p14:tracePt t="58547" x="9537700" y="2544763"/>
          <p14:tracePt t="58564" x="9491663" y="2527300"/>
          <p14:tracePt t="58580" x="9375775" y="2517775"/>
          <p14:tracePt t="58597" x="9323388" y="2517775"/>
          <p14:tracePt t="58613" x="9259888" y="2527300"/>
          <p14:tracePt t="58630" x="9180513" y="2562225"/>
          <p14:tracePt t="58647" x="9144000" y="2562225"/>
          <p14:tracePt t="58663" x="9126538" y="2571750"/>
          <p14:tracePt t="58680" x="9109075" y="2581275"/>
          <p14:tracePt t="58697" x="9109075" y="2589213"/>
          <p14:tracePt t="58713" x="9090025" y="2598738"/>
          <p14:tracePt t="58756" x="9090025" y="2608263"/>
          <p14:tracePt t="58782" x="9109075" y="2616200"/>
          <p14:tracePt t="58795" x="9134475" y="2633663"/>
          <p14:tracePt t="58807" x="9188450" y="2652713"/>
          <p14:tracePt t="58820" x="9286875" y="2679700"/>
          <p14:tracePt t="58835" x="9385300" y="2687638"/>
          <p14:tracePt t="58846" x="9483725" y="2697163"/>
          <p14:tracePt t="58863" x="9545638" y="2705100"/>
          <p14:tracePt t="58879" x="9572625" y="2705100"/>
          <p14:tracePt t="58897" x="9590088" y="2705100"/>
          <p14:tracePt t="58922" x="9599613" y="2687638"/>
          <p14:tracePt t="58935" x="9599613" y="2679700"/>
          <p14:tracePt t="58951" x="9599613" y="2660650"/>
          <p14:tracePt t="58963" x="9599613" y="2643188"/>
          <p14:tracePt t="58979" x="9599613" y="2633663"/>
          <p14:tracePt t="58996" x="9590088" y="2616200"/>
          <p14:tracePt t="59013" x="9518650" y="2589213"/>
          <p14:tracePt t="59029" x="9491663" y="2581275"/>
          <p14:tracePt t="59046" x="9447213" y="2581275"/>
          <p14:tracePt t="59062" x="9340850" y="2581275"/>
          <p14:tracePt t="59079" x="9296400" y="2598738"/>
          <p14:tracePt t="59096" x="9242425" y="2625725"/>
          <p14:tracePt t="59113" x="9161463" y="2697163"/>
          <p14:tracePt t="59129" x="9144000" y="2732088"/>
          <p14:tracePt t="59146" x="9126538" y="2776538"/>
          <p14:tracePt t="59162" x="9117013" y="2803525"/>
          <p14:tracePt t="59179" x="9117013" y="2847975"/>
          <p14:tracePt t="59196" x="9117013" y="2867025"/>
          <p14:tracePt t="59212" x="9117013" y="2884488"/>
          <p14:tracePt t="59229" x="9197975" y="2928938"/>
          <p14:tracePt t="59246" x="9232900" y="2955925"/>
          <p14:tracePt t="59262" x="9304338" y="2982913"/>
          <p14:tracePt t="59279" x="9466263" y="3017838"/>
          <p14:tracePt t="59295" x="9537700" y="3027363"/>
          <p14:tracePt t="59312" x="9599613" y="3036888"/>
          <p14:tracePt t="59329" x="9688513" y="3036888"/>
          <p14:tracePt t="59346" x="9715500" y="3036888"/>
          <p14:tracePt t="59362" x="9732963" y="3036888"/>
          <p14:tracePt t="59379" x="9759950" y="3036888"/>
          <p14:tracePt t="59395" x="9786938" y="3000375"/>
          <p14:tracePt t="59412" x="9804400" y="2955925"/>
          <p14:tracePt t="59428" x="9823450" y="2884488"/>
          <p14:tracePt t="59445" x="9848850" y="2705100"/>
          <p14:tracePt t="59462" x="9848850" y="2652713"/>
          <p14:tracePt t="59478" x="9848850" y="2608263"/>
          <p14:tracePt t="59495" x="9840913" y="2562225"/>
          <p14:tracePt t="59512" x="9831388" y="2544763"/>
          <p14:tracePt t="59528" x="9823450" y="2544763"/>
          <p14:tracePt t="59546" x="9796463" y="2527300"/>
          <p14:tracePt t="59562" x="9777413" y="2517775"/>
          <p14:tracePt t="59578" x="9752013" y="2517775"/>
          <p14:tracePt t="59595" x="9705975" y="2517775"/>
          <p14:tracePt t="59611" x="9599613" y="2527300"/>
          <p14:tracePt t="59628" x="9545638" y="2554288"/>
          <p14:tracePt t="59646" x="9501188" y="2581275"/>
          <p14:tracePt t="59661" x="9456738" y="2608263"/>
          <p14:tracePt t="59678" x="9447213" y="2616200"/>
          <p14:tracePt t="59695" x="9439275" y="2616200"/>
          <p14:tracePt t="59712" x="9429750" y="2643188"/>
          <p14:tracePt t="59728" x="9429750" y="2660650"/>
          <p14:tracePt t="59745" x="9429750" y="2697163"/>
          <p14:tracePt t="59761" x="9429750" y="2732088"/>
          <p14:tracePt t="59778" x="9456738" y="2795588"/>
          <p14:tracePt t="59794" x="9491663" y="2830513"/>
          <p14:tracePt t="59811" x="9528175" y="2847975"/>
          <p14:tracePt t="59828" x="9634538" y="2884488"/>
          <p14:tracePt t="59845" x="9698038" y="2901950"/>
          <p14:tracePt t="59861" x="9752013" y="2911475"/>
          <p14:tracePt t="59878" x="9840913" y="2911475"/>
          <p14:tracePt t="59894" x="9867900" y="2911475"/>
          <p14:tracePt t="59911" x="9902825" y="2911475"/>
          <p14:tracePt t="59928" x="9956800" y="2894013"/>
          <p14:tracePt t="59947" x="10001250" y="2830513"/>
          <p14:tracePt t="59961" x="10028238" y="2751138"/>
          <p14:tracePt t="59983" x="10063163" y="2625725"/>
          <p14:tracePt t="59994" x="10072688" y="2598738"/>
          <p14:tracePt t="60011" x="10072688" y="2571750"/>
          <p14:tracePt t="60028" x="10072688" y="2554288"/>
          <p14:tracePt t="60044" x="10072688" y="2536825"/>
          <p14:tracePt t="60060" x="10063163" y="2536825"/>
          <p14:tracePt t="60077" x="10055225" y="2517775"/>
          <p14:tracePt t="60094" x="9991725" y="2490788"/>
          <p14:tracePt t="60110" x="9939338" y="2490788"/>
          <p14:tracePt t="60127" x="9875838" y="2490788"/>
          <p14:tracePt t="60145" x="9742488" y="2500313"/>
          <p14:tracePt t="60160" x="9688513" y="2536825"/>
          <p14:tracePt t="60177" x="9653588" y="2571750"/>
          <p14:tracePt t="60194" x="9626600" y="2589213"/>
          <p14:tracePt t="60210" x="9590088" y="2670175"/>
          <p14:tracePt t="60227" x="9590088" y="2697163"/>
          <p14:tracePt t="60243" x="9590088" y="2724150"/>
          <p14:tracePt t="60260" x="9590088" y="2759075"/>
          <p14:tracePt t="60277" x="9609138" y="2776538"/>
          <p14:tracePt t="60294" x="9644063" y="2795588"/>
          <p14:tracePt t="60310" x="9769475" y="2822575"/>
          <p14:tracePt t="60327" x="9848850" y="2822575"/>
          <p14:tracePt t="60343" x="9947275" y="2822575"/>
          <p14:tracePt t="60360" x="10206038" y="2679700"/>
          <p14:tracePt t="60377" x="10304463" y="2608263"/>
          <p14:tracePt t="60393" x="10358438" y="2554288"/>
          <p14:tracePt t="60410" x="10375900" y="2536825"/>
          <p14:tracePt t="60427" x="10394950" y="2509838"/>
          <p14:tracePt t="60450" x="10402888" y="2509838"/>
          <p14:tracePt t="60476" x="10402888" y="2490788"/>
          <p14:tracePt t="60488" x="10402888" y="2465388"/>
          <p14:tracePt t="60500" x="10402888" y="2393950"/>
          <p14:tracePt t="60513" x="10402888" y="2268538"/>
          <p14:tracePt t="60527" x="10385425" y="2170113"/>
          <p14:tracePt t="60543" x="10331450" y="2089150"/>
          <p14:tracePt t="60560" x="10287000" y="2044700"/>
          <p14:tracePt t="60577" x="10206038" y="2009775"/>
          <p14:tracePt t="60593" x="10144125" y="2009775"/>
          <p14:tracePt t="60610" x="10055225" y="1990725"/>
          <p14:tracePt t="60626" x="9966325" y="1990725"/>
          <p14:tracePt t="60643" x="9813925" y="2044700"/>
          <p14:tracePt t="60659" x="9732963" y="2108200"/>
          <p14:tracePt t="60676" x="9653588" y="2170113"/>
          <p14:tracePt t="60693" x="9545638" y="2357438"/>
          <p14:tracePt t="60709" x="9518650" y="2419350"/>
          <p14:tracePt t="60726" x="9501188" y="2465388"/>
          <p14:tracePt t="60743" x="9491663" y="2554288"/>
          <p14:tracePt t="60759" x="9491663" y="2589213"/>
          <p14:tracePt t="60776" x="9491663" y="2625725"/>
          <p14:tracePt t="60793" x="9510713" y="2679700"/>
          <p14:tracePt t="60809" x="9545638" y="2697163"/>
          <p14:tracePt t="60826" x="9599613" y="2724150"/>
          <p14:tracePt t="60842" x="9634538" y="2741613"/>
          <p14:tracePt t="60859" x="9796463" y="2759075"/>
          <p14:tracePt t="60876" x="9912350" y="2768600"/>
          <p14:tracePt t="60892" x="10010775" y="2768600"/>
          <p14:tracePt t="60909" x="10198100" y="2768600"/>
          <p14:tracePt t="60926" x="10287000" y="2768600"/>
          <p14:tracePt t="60942" x="10385425" y="2768600"/>
          <p14:tracePt t="60959" x="10599738" y="2714625"/>
          <p14:tracePt t="60976" x="10661650" y="2660650"/>
          <p14:tracePt t="60992" x="10715625" y="2633663"/>
          <p14:tracePt t="61009" x="10752138" y="2608263"/>
          <p14:tracePt t="61073" x="10760075" y="2608263"/>
          <p14:tracePt t="61698" x="10752138" y="2608263"/>
          <p14:tracePt t="61710" x="10688638" y="2608263"/>
          <p14:tracePt t="61723" x="10590213" y="2616200"/>
          <p14:tracePt t="61736" x="10447338" y="2660650"/>
          <p14:tracePt t="61749" x="10215563" y="2741613"/>
          <p14:tracePt t="61761" x="10010775" y="2813050"/>
          <p14:tracePt t="61775" x="9875838" y="2867025"/>
          <p14:tracePt t="61791" x="9769475" y="2901950"/>
          <p14:tracePt t="61808" x="9680575" y="2946400"/>
          <p14:tracePt t="61824" x="9590088" y="2990850"/>
          <p14:tracePt t="61825" x="9510713" y="3017838"/>
          <p14:tracePt t="61841" x="9447213" y="3054350"/>
          <p14:tracePt t="61858" x="9394825" y="3089275"/>
          <p14:tracePt t="61874" x="9358313" y="3116263"/>
          <p14:tracePt t="61890" x="9286875" y="3179763"/>
          <p14:tracePt t="61907" x="9259888" y="3197225"/>
          <p14:tracePt t="61924" x="9242425" y="3205163"/>
          <p14:tracePt t="61940" x="9224963" y="3214688"/>
          <p14:tracePt t="61957" x="9215438" y="3224213"/>
          <p14:tracePt t="62080" x="9224963" y="3232150"/>
          <p14:tracePt t="62092" x="9277350" y="3251200"/>
          <p14:tracePt t="62105" x="9331325" y="3268663"/>
          <p14:tracePt t="62118" x="9420225" y="3295650"/>
          <p14:tracePt t="62130" x="9483725" y="3313113"/>
          <p14:tracePt t="62143" x="9545638" y="3330575"/>
          <p14:tracePt t="62157" x="9599613" y="3340100"/>
          <p14:tracePt t="62173" x="9634538" y="3357563"/>
          <p14:tracePt t="62190" x="9698038" y="3367088"/>
          <p14:tracePt t="62207" x="9777413" y="3375025"/>
          <p14:tracePt t="62223" x="9813925" y="3375025"/>
          <p14:tracePt t="62240" x="9831388" y="3375025"/>
          <p14:tracePt t="62257" x="9867900" y="3375025"/>
          <p14:tracePt t="62296" x="9875838" y="3375025"/>
          <p14:tracePt t="62385" x="9875838" y="3367088"/>
          <p14:tracePt t="62398" x="9848850" y="3322638"/>
          <p14:tracePt t="62410" x="9786938" y="3259138"/>
          <p14:tracePt t="62423" x="9705975" y="3179763"/>
          <p14:tracePt t="62439" x="9626600" y="3108325"/>
          <p14:tracePt t="62456" x="9572625" y="3071813"/>
          <p14:tracePt t="62473" x="9518650" y="3054350"/>
          <p14:tracePt t="62489" x="9466263" y="3036888"/>
          <p14:tracePt t="62506" x="9429750" y="3036888"/>
          <p14:tracePt t="62523" x="9412288" y="3036888"/>
          <p14:tracePt t="62539" x="9394825" y="3036888"/>
          <p14:tracePt t="62563" x="9385300" y="3036888"/>
          <p14:tracePt t="62780" x="9385300" y="3054350"/>
          <p14:tracePt t="62792" x="9394825" y="3071813"/>
          <p14:tracePt t="62805" x="9402763" y="3089275"/>
          <p14:tracePt t="62818" x="9412288" y="3116263"/>
          <p14:tracePt t="62830" x="9420225" y="3152775"/>
          <p14:tracePt t="62843" x="9429750" y="3170238"/>
          <p14:tracePt t="62856" x="9429750" y="3179763"/>
          <p14:tracePt t="62872" x="9439275" y="3187700"/>
          <p14:tracePt t="62894" x="9439275" y="3197225"/>
          <p14:tracePt t="62933" x="9439275" y="3205163"/>
          <p14:tracePt t="62958" x="9447213" y="3205163"/>
          <p14:tracePt t="62996" x="9456738" y="3205163"/>
          <p14:tracePt t="63009" x="9466263" y="3214688"/>
          <p14:tracePt t="63021" x="9483725" y="3214688"/>
          <p14:tracePt t="63047" x="9501188" y="3224213"/>
          <p14:tracePt t="63060" x="9518650" y="3224213"/>
          <p14:tracePt t="63073" x="9537700" y="3224213"/>
          <p14:tracePt t="63085" x="9555163" y="3232150"/>
          <p14:tracePt t="63098" x="9572625" y="3232150"/>
          <p14:tracePt t="63111" x="9582150" y="3232150"/>
          <p14:tracePt t="63124" x="9599613" y="3232150"/>
          <p14:tracePt t="63149" x="9609138" y="3232150"/>
          <p14:tracePt t="63162" x="9617075" y="3232150"/>
          <p14:tracePt t="63174" x="9626600" y="3232150"/>
          <p14:tracePt t="63188" x="9634538" y="3232150"/>
          <p14:tracePt t="63205" x="9644063" y="3232150"/>
          <p14:tracePt t="63225" x="9653588" y="3232150"/>
          <p14:tracePt t="63263" x="9661525" y="3232150"/>
          <p14:tracePt t="63722" x="9653588" y="3232150"/>
          <p14:tracePt t="63735" x="9626600" y="3232150"/>
          <p14:tracePt t="63748" x="9582150" y="3232150"/>
          <p14:tracePt t="63760" x="9518650" y="3232150"/>
          <p14:tracePt t="63773" x="9439275" y="3232150"/>
          <p14:tracePt t="63787" x="9367838" y="3224213"/>
          <p14:tracePt t="63803" x="9304338" y="3214688"/>
          <p14:tracePt t="63820" x="9269413" y="3214688"/>
          <p14:tracePt t="63839" x="9215438" y="3197225"/>
          <p14:tracePt t="63862" x="9205913" y="3197225"/>
          <p14:tracePt t="63888" x="9197975" y="3197225"/>
          <p14:tracePt t="64168" x="9197975" y="3187700"/>
          <p14:tracePt t="64219" x="9205913" y="3187700"/>
          <p14:tracePt t="64283" x="9215438" y="3187700"/>
          <p14:tracePt t="65431" x="9215438" y="3179763"/>
          <p14:tracePt t="70033" x="9232900" y="3179763"/>
          <p14:tracePt t="70047" x="9277350" y="3170238"/>
          <p14:tracePt t="70059" x="9375775" y="3152775"/>
          <p14:tracePt t="70072" x="9545638" y="3125788"/>
          <p14:tracePt t="70085" x="9759950" y="3098800"/>
          <p14:tracePt t="70097" x="9894888" y="3089275"/>
          <p14:tracePt t="70110" x="9966325" y="3089275"/>
          <p14:tracePt t="70125" x="10001250" y="3089275"/>
          <p14:tracePt t="70141" x="10028238" y="3089275"/>
          <p14:tracePt t="70159" x="10045700" y="3089275"/>
          <p14:tracePt t="70175" x="10055225" y="3089275"/>
          <p14:tracePt t="70200" x="10063163" y="3089275"/>
          <p14:tracePt t="70250" x="10063163" y="3081338"/>
          <p14:tracePt t="70276" x="10072688" y="3081338"/>
          <p14:tracePt t="70288" x="10082213" y="3081338"/>
          <p14:tracePt t="70301" x="10090150" y="3081338"/>
          <p14:tracePt t="70314" x="10109200" y="3081338"/>
          <p14:tracePt t="70326" x="10117138" y="3081338"/>
          <p14:tracePt t="70341" x="10144125" y="3081338"/>
          <p14:tracePt t="70358" x="10171113" y="3081338"/>
          <p14:tracePt t="70374" x="10225088" y="3081338"/>
          <p14:tracePt t="70391" x="10420350" y="3081338"/>
          <p14:tracePt t="70407" x="10510838" y="3081338"/>
          <p14:tracePt t="70424" x="10590213" y="3081338"/>
          <p14:tracePt t="70441" x="10671175" y="3071813"/>
          <p14:tracePt t="70457" x="10698163" y="3062288"/>
          <p14:tracePt t="70474" x="10715625" y="3054350"/>
          <p14:tracePt t="70491" x="10725150" y="3044825"/>
          <p14:tracePt t="70507" x="10733088" y="3036888"/>
          <p14:tracePt t="70524" x="10742613" y="3027363"/>
          <p14:tracePt t="70541" x="10742613" y="3017838"/>
          <p14:tracePt t="70594" x="10742613" y="3009900"/>
          <p14:tracePt t="70887" x="10733088" y="3009900"/>
          <p14:tracePt t="70938" x="10725150" y="3009900"/>
          <p14:tracePt t="70951" x="10715625" y="3009900"/>
          <p14:tracePt t="70964" x="10698163" y="3009900"/>
          <p14:tracePt t="70976" x="10671175" y="3027363"/>
          <p14:tracePt t="70990" x="10626725" y="3062288"/>
          <p14:tracePt t="71007" x="10537825" y="3125788"/>
          <p14:tracePt t="71023" x="10447338" y="3205163"/>
          <p14:tracePt t="71040" x="10313988" y="3303588"/>
          <p14:tracePt t="71056" x="10277475" y="3330575"/>
          <p14:tracePt t="71073" x="10260013" y="3367088"/>
          <p14:tracePt t="71089" x="10252075" y="3367088"/>
          <p14:tracePt t="71106" x="10242550" y="3384550"/>
          <p14:tracePt t="73092" x="10260013" y="3384550"/>
          <p14:tracePt t="73105" x="10304463" y="3367088"/>
          <p14:tracePt t="73118" x="10412413" y="3322638"/>
          <p14:tracePt t="73130" x="10582275" y="3214688"/>
          <p14:tracePt t="73144" x="10831513" y="3062288"/>
          <p14:tracePt t="73156" x="11001375" y="2938463"/>
          <p14:tracePt t="73169" x="11072813" y="2894013"/>
          <p14:tracePt t="73185" x="11099800" y="2874963"/>
          <p14:tracePt t="73202" x="11117263" y="2857500"/>
          <p14:tracePt t="73219" x="11126788" y="2847975"/>
          <p14:tracePt t="73235" x="11134725" y="2830513"/>
          <p14:tracePt t="73252" x="11134725" y="2813050"/>
          <p14:tracePt t="73269" x="11144250" y="2795588"/>
          <p14:tracePt t="73285" x="11153775" y="2714625"/>
          <p14:tracePt t="73302" x="11153775" y="2670175"/>
          <p14:tracePt t="73319" x="11153775" y="2633663"/>
          <p14:tracePt t="73336" x="11153775" y="2598738"/>
          <p14:tracePt t="73352" x="11153775" y="2589213"/>
          <p14:tracePt t="73368" x="11153775" y="2581275"/>
          <p14:tracePt t="73398" x="11153775" y="2571750"/>
          <p14:tracePt t="73513" x="11144250" y="2571750"/>
          <p14:tracePt t="73525" x="11099800" y="2598738"/>
          <p14:tracePt t="73538" x="11028363" y="2643188"/>
          <p14:tracePt t="73552" x="10966450" y="2687638"/>
          <p14:tracePt t="73568" x="10912475" y="2714625"/>
          <p14:tracePt t="73585" x="10868025" y="2724150"/>
          <p14:tracePt t="73602" x="10823575" y="2724150"/>
          <p14:tracePt t="73618" x="10796588" y="2705100"/>
          <p14:tracePt t="73635" x="10777538" y="2679700"/>
          <p14:tracePt t="73651" x="10769600" y="2660650"/>
          <p14:tracePt t="73668" x="10752138" y="2625725"/>
          <p14:tracePt t="73684" x="10742613" y="2608263"/>
          <p14:tracePt t="73702" x="10742613" y="2589213"/>
          <p14:tracePt t="73718" x="10742613" y="2554288"/>
          <p14:tracePt t="73734" x="10752138" y="2536825"/>
          <p14:tracePt t="73751" x="10769600" y="2527300"/>
          <p14:tracePt t="73768" x="10787063" y="2517775"/>
          <p14:tracePt t="73784" x="10796588" y="2509838"/>
          <p14:tracePt t="73801" x="10814050" y="2509838"/>
          <p14:tracePt t="73818" x="10823575" y="2509838"/>
          <p14:tracePt t="73834" x="10841038" y="2509838"/>
          <p14:tracePt t="73851" x="10848975" y="2536825"/>
          <p14:tracePt t="73868" x="10875963" y="2544763"/>
          <p14:tracePt t="73884" x="10885488" y="2571750"/>
          <p14:tracePt t="73901" x="10895013" y="2581275"/>
          <p14:tracePt t="73917" x="10895013" y="2598738"/>
          <p14:tracePt t="73934" x="10895013" y="2616200"/>
          <p14:tracePt t="73951" x="10895013" y="2633663"/>
          <p14:tracePt t="73984" x="10895013" y="2643188"/>
          <p14:tracePt t="75029" x="10895013" y="2652713"/>
          <p14:tracePt t="75194" x="10895013" y="2660650"/>
          <p14:tracePt t="77222" x="10885488" y="2670175"/>
          <p14:tracePt t="77235" x="10796588" y="2705100"/>
          <p14:tracePt t="77247" x="10510838" y="2786063"/>
          <p14:tracePt t="77261" x="9956800" y="2990850"/>
          <p14:tracePt t="77278" x="9358313" y="3224213"/>
          <p14:tracePt t="77294" x="8929688" y="3384550"/>
          <p14:tracePt t="77311" x="8420100" y="3581400"/>
          <p14:tracePt t="77327" x="8242300" y="3652838"/>
          <p14:tracePt t="77344" x="8045450" y="3687763"/>
          <p14:tracePt t="77362" x="7804150" y="3751263"/>
          <p14:tracePt t="77377" x="7705725" y="3759200"/>
          <p14:tracePt t="77394" x="7599363" y="3776663"/>
          <p14:tracePt t="77411" x="7537450" y="3786188"/>
          <p14:tracePt t="77427" x="7491413" y="3795713"/>
          <p14:tracePt t="77642" x="7483475" y="3795713"/>
          <p14:tracePt t="77655" x="7466013" y="3795713"/>
          <p14:tracePt t="77667" x="7429500" y="3795713"/>
          <p14:tracePt t="77680" x="7304088" y="3795713"/>
          <p14:tracePt t="77694" x="7045325" y="3795713"/>
          <p14:tracePt t="77710" x="6616700" y="3759200"/>
          <p14:tracePt t="77727" x="6197600" y="3741738"/>
          <p14:tracePt t="77745" x="5732463" y="3697288"/>
          <p14:tracePt t="77760" x="5572125" y="3679825"/>
          <p14:tracePt t="77777" x="5456238" y="3670300"/>
          <p14:tracePt t="77793" x="5357813" y="3660775"/>
          <p14:tracePt t="77810" x="5205413" y="3660775"/>
          <p14:tracePt t="77827" x="5170488" y="3660775"/>
          <p14:tracePt t="77844" x="5153025" y="3660775"/>
          <p14:tracePt t="77860" x="5133975" y="3660775"/>
          <p14:tracePt t="80635" x="5153025" y="3643313"/>
          <p14:tracePt t="80648" x="5187950" y="3633788"/>
          <p14:tracePt t="80660" x="5268913" y="3598863"/>
          <p14:tracePt t="80673" x="5394325" y="3562350"/>
          <p14:tracePt t="80688" x="5599113" y="3490913"/>
          <p14:tracePt t="80704" x="5768975" y="3455988"/>
          <p14:tracePt t="80721" x="5875338" y="3438525"/>
          <p14:tracePt t="80738" x="6054725" y="3419475"/>
          <p14:tracePt t="80754" x="6116638" y="3419475"/>
          <p14:tracePt t="80771" x="6153150" y="3419475"/>
          <p14:tracePt t="80788" x="6197600" y="3419475"/>
          <p14:tracePt t="80804" x="6205538" y="3419475"/>
          <p14:tracePt t="80821" x="6215063" y="3419475"/>
          <p14:tracePt t="80837" x="6224588" y="3419475"/>
          <p14:tracePt t="80953" x="6232525" y="3419475"/>
          <p14:tracePt t="80979" x="6242050" y="3419475"/>
          <p14:tracePt t="80991" x="6259513" y="3419475"/>
          <p14:tracePt t="81004" x="6286500" y="3419475"/>
          <p14:tracePt t="81017" x="6340475" y="3419475"/>
          <p14:tracePt t="81029" x="6419850" y="3419475"/>
          <p14:tracePt t="81042" x="6500813" y="3419475"/>
          <p14:tracePt t="81056" x="6562725" y="3419475"/>
          <p14:tracePt t="81071" x="6616700" y="3419475"/>
          <p14:tracePt t="81087" x="6653213" y="3419475"/>
          <p14:tracePt t="81104" x="6680200" y="3419475"/>
          <p14:tracePt t="81120" x="6724650" y="3419475"/>
          <p14:tracePt t="81137" x="6742113" y="3419475"/>
          <p14:tracePt t="81154" x="6751638" y="3419475"/>
          <p14:tracePt t="81170" x="6769100" y="3419475"/>
          <p14:tracePt t="81195" x="6786563" y="3419475"/>
          <p14:tracePt t="81208" x="6796088" y="3419475"/>
          <p14:tracePt t="81221" x="6804025" y="3419475"/>
          <p14:tracePt t="81246" x="6813550" y="3419475"/>
          <p14:tracePt t="81296" x="6823075" y="3419475"/>
          <p14:tracePt t="81399" x="6813550" y="3419475"/>
          <p14:tracePt t="81411" x="6777038" y="3419475"/>
          <p14:tracePt t="81424" x="6688138" y="3419475"/>
          <p14:tracePt t="81437" x="6589713" y="3419475"/>
          <p14:tracePt t="81453" x="6456363" y="3446463"/>
          <p14:tracePt t="81470" x="6357938" y="3465513"/>
          <p14:tracePt t="81486" x="6286500" y="3482975"/>
          <p14:tracePt t="81503" x="6232525" y="3509963"/>
          <p14:tracePt t="81519" x="6215063" y="3527425"/>
          <p14:tracePt t="81536" x="6205538" y="3527425"/>
          <p14:tracePt t="81553" x="6197600" y="3536950"/>
          <p14:tracePt t="81569" x="6188075" y="3544888"/>
          <p14:tracePt t="81586" x="6188075" y="3562350"/>
          <p14:tracePt t="81603" x="6188075" y="3581400"/>
          <p14:tracePt t="81619" x="6188075" y="3598863"/>
          <p14:tracePt t="81636" x="6188075" y="3616325"/>
          <p14:tracePt t="81653" x="6188075" y="3633788"/>
          <p14:tracePt t="81669" x="6188075" y="3652838"/>
          <p14:tracePt t="81691" x="6188075" y="3660775"/>
          <p14:tracePt t="81729" x="6188075" y="3670300"/>
          <p14:tracePt t="81844" x="6188075" y="3679825"/>
          <p14:tracePt t="82214" x="6197600" y="3679825"/>
          <p14:tracePt t="82252" x="6197600" y="3687763"/>
          <p14:tracePt t="82265" x="6205538" y="3687763"/>
          <p14:tracePt t="82278" x="6205538" y="3697288"/>
          <p14:tracePt t="82290" x="6205538" y="3714750"/>
          <p14:tracePt t="82304" x="6215063" y="3732213"/>
          <p14:tracePt t="82318" x="6224588" y="3751263"/>
          <p14:tracePt t="82335" x="6224588" y="3776663"/>
          <p14:tracePt t="82351" x="6232525" y="3813175"/>
          <p14:tracePt t="82368" x="6232525" y="3857625"/>
          <p14:tracePt t="82385" x="6232525" y="3867150"/>
          <p14:tracePt t="82401" x="6232525" y="3884613"/>
          <p14:tracePt t="82418" x="6232525" y="3894138"/>
          <p14:tracePt t="82434" x="6232525" y="3902075"/>
          <p14:tracePt t="82456" x="6242050" y="3911600"/>
          <p14:tracePt t="82532" x="6251575" y="3911600"/>
          <p14:tracePt t="82545" x="6259513" y="3911600"/>
          <p14:tracePt t="82558" x="6269038" y="3919538"/>
          <p14:tracePt t="82570" x="6296025" y="3929063"/>
          <p14:tracePt t="82584" x="6330950" y="3929063"/>
          <p14:tracePt t="82601" x="6357938" y="3929063"/>
          <p14:tracePt t="82617" x="6394450" y="3938588"/>
          <p14:tracePt t="82634" x="6438900" y="3946525"/>
          <p14:tracePt t="82651" x="6446838" y="3946525"/>
          <p14:tracePt t="82667" x="6465888" y="3946525"/>
          <p14:tracePt t="82685" x="6483350" y="3946525"/>
          <p14:tracePt t="82700" x="6500813" y="3946525"/>
          <p14:tracePt t="82717" x="6510338" y="3946525"/>
          <p14:tracePt t="82734" x="6518275" y="3946525"/>
          <p14:tracePt t="82751" x="6527800" y="3946525"/>
          <p14:tracePt t="82799" x="6537325" y="3946525"/>
          <p14:tracePt t="83552" x="6545263" y="3946525"/>
          <p14:tracePt t="83565" x="6554788" y="3946525"/>
          <p14:tracePt t="83577" x="6572250" y="3946525"/>
          <p14:tracePt t="83589" x="6599238" y="3946525"/>
          <p14:tracePt t="83602" x="6626225" y="3946525"/>
          <p14:tracePt t="83616" x="6688138" y="3938588"/>
          <p14:tracePt t="83632" x="6742113" y="3929063"/>
          <p14:tracePt t="83649" x="6777038" y="3919538"/>
          <p14:tracePt t="83666" x="6848475" y="3919538"/>
          <p14:tracePt t="83682" x="6875463" y="3911600"/>
          <p14:tracePt t="83698" x="6902450" y="3911600"/>
          <p14:tracePt t="83716" x="6919913" y="3911600"/>
          <p14:tracePt t="83732" x="6938963" y="3911600"/>
          <p14:tracePt t="83748" x="6956425" y="3911600"/>
          <p14:tracePt t="83765" x="6965950" y="3911600"/>
          <p14:tracePt t="83782" x="6991350" y="3911600"/>
          <p14:tracePt t="83798" x="7018338" y="3911600"/>
          <p14:tracePt t="83815" x="7037388" y="3911600"/>
          <p14:tracePt t="83832" x="7081838" y="3911600"/>
          <p14:tracePt t="83848" x="7099300" y="3911600"/>
          <p14:tracePt t="83865" x="7116763" y="3911600"/>
          <p14:tracePt t="83882" x="7134225" y="3911600"/>
          <p14:tracePt t="83898" x="7143750" y="3911600"/>
          <p14:tracePt t="83915" x="7153275" y="3911600"/>
          <p14:tracePt t="85959" x="7161213" y="3902075"/>
          <p14:tracePt t="85972" x="7188200" y="3875088"/>
          <p14:tracePt t="85984" x="7323138" y="3795713"/>
          <p14:tracePt t="85997" x="7616825" y="3633788"/>
          <p14:tracePt t="86011" x="8099425" y="3394075"/>
          <p14:tracePt t="86027" x="8528050" y="3232150"/>
          <p14:tracePt t="86045" x="8831263" y="3116263"/>
          <p14:tracePt t="86061" x="9232900" y="3009900"/>
          <p14:tracePt t="86077" x="9375775" y="2982913"/>
          <p14:tracePt t="86094" x="9474200" y="2955925"/>
          <p14:tracePt t="86111" x="9617075" y="2928938"/>
          <p14:tracePt t="86127" x="9653588" y="2911475"/>
          <p14:tracePt t="86144" x="9688513" y="2911475"/>
          <p14:tracePt t="86160" x="9732963" y="2901950"/>
          <p14:tracePt t="86177" x="9786938" y="2894013"/>
          <p14:tracePt t="86194" x="9804400" y="2894013"/>
          <p14:tracePt t="86210" x="9831388" y="2884488"/>
          <p14:tracePt t="86227" x="9858375" y="2867025"/>
          <p14:tracePt t="86244" x="9875838" y="2857500"/>
          <p14:tracePt t="86260" x="9885363" y="2847975"/>
          <p14:tracePt t="86277" x="9912350" y="2830513"/>
          <p14:tracePt t="86294" x="9929813" y="2830513"/>
          <p14:tracePt t="86310" x="9956800" y="2813050"/>
          <p14:tracePt t="86327" x="9983788" y="2803525"/>
          <p14:tracePt t="86344" x="10001250" y="2795588"/>
          <p14:tracePt t="86360" x="10010775" y="2795588"/>
          <p14:tracePt t="86377" x="10018713" y="2786063"/>
          <p14:tracePt t="86915" x="10010775" y="2786063"/>
          <p14:tracePt t="86927" x="9974263" y="2786063"/>
          <p14:tracePt t="86940" x="9875838" y="2786063"/>
          <p14:tracePt t="86952" x="9698038" y="2830513"/>
          <p14:tracePt t="86965" x="9348788" y="2928938"/>
          <p14:tracePt t="86978" x="8974138" y="3081338"/>
          <p14:tracePt t="86992" x="8688388" y="3205163"/>
          <p14:tracePt t="87009" x="8474075" y="3303588"/>
          <p14:tracePt t="87026" x="8313738" y="3384550"/>
          <p14:tracePt t="87042" x="7974013" y="3581400"/>
          <p14:tracePt t="87059" x="7885113" y="3633788"/>
          <p14:tracePt t="87076" x="7804150" y="3687763"/>
          <p14:tracePt t="87092" x="7688263" y="3741738"/>
          <p14:tracePt t="87109" x="7626350" y="3759200"/>
          <p14:tracePt t="87126" x="7572375" y="3786188"/>
          <p14:tracePt t="87142" x="7500938" y="3813175"/>
          <p14:tracePt t="87159" x="7483475" y="3822700"/>
          <p14:tracePt t="87175" x="7466013" y="3822700"/>
          <p14:tracePt t="87192" x="7456488" y="3822700"/>
          <p14:tracePt t="87208" x="7439025" y="3830638"/>
          <p14:tracePt t="87225" x="7429500" y="3840163"/>
          <p14:tracePt t="87244" x="7419975" y="3840163"/>
          <p14:tracePt t="87270" x="7412038" y="3840163"/>
          <p14:tracePt t="87283" x="7402513" y="3840163"/>
          <p14:tracePt t="87295" x="7394575" y="3840163"/>
          <p14:tracePt t="87308" x="7385050" y="3840163"/>
          <p14:tracePt t="87325" x="7358063" y="3848100"/>
          <p14:tracePt t="87342" x="7348538" y="3857625"/>
          <p14:tracePt t="87359" x="7331075" y="3857625"/>
          <p14:tracePt t="87359" x="7313613" y="3857625"/>
          <p14:tracePt t="87384" x="7304088" y="3857625"/>
          <p14:tracePt t="88633" x="7304088" y="3867150"/>
          <p14:tracePt t="88646" x="7304088" y="3884613"/>
          <p14:tracePt t="88658" x="7304088" y="3911600"/>
          <p14:tracePt t="88672" x="7323138" y="3965575"/>
          <p14:tracePt t="88689" x="7367588" y="4044950"/>
          <p14:tracePt t="88706" x="7412038" y="4116388"/>
          <p14:tracePt t="88723" x="7491413" y="4241800"/>
          <p14:tracePt t="88739" x="7537450" y="4286250"/>
          <p14:tracePt t="88756" x="7562850" y="4330700"/>
          <p14:tracePt t="88772" x="7581900" y="4375150"/>
          <p14:tracePt t="90022" x="7589838" y="4375150"/>
          <p14:tracePt t="90035" x="7599363" y="4367213"/>
          <p14:tracePt t="90047" x="7661275" y="4357688"/>
          <p14:tracePt t="90060" x="7823200" y="4286250"/>
          <p14:tracePt t="90073" x="8153400" y="4170363"/>
          <p14:tracePt t="90087" x="8555038" y="4044950"/>
          <p14:tracePt t="90103" x="8831263" y="3938588"/>
          <p14:tracePt t="90120" x="9018588" y="3857625"/>
          <p14:tracePt t="90137" x="9170988" y="3768725"/>
          <p14:tracePt t="90153" x="9197975" y="3751263"/>
          <p14:tracePt t="90170" x="9197975" y="3741738"/>
          <p14:tracePt t="90186" x="9205913" y="3732213"/>
          <p14:tracePt t="90379" x="9205913" y="3724275"/>
          <p14:tracePt t="90391" x="9215438" y="3705225"/>
          <p14:tracePt t="90404" x="9224963" y="3660775"/>
          <p14:tracePt t="90417" x="9251950" y="3598863"/>
          <p14:tracePt t="90429" x="9304338" y="3509963"/>
          <p14:tracePt t="90442" x="9375775" y="3375025"/>
          <p14:tracePt t="90455" x="9420225" y="3259138"/>
          <p14:tracePt t="90469" x="9474200" y="3160713"/>
          <p14:tracePt t="90486" x="9528175" y="3071813"/>
          <p14:tracePt t="90502" x="9545638" y="3017838"/>
          <p14:tracePt t="90519" x="9555163" y="2982913"/>
          <p14:tracePt t="90536" x="9563100" y="2982913"/>
          <p14:tracePt t="90552" x="9563100" y="2973388"/>
          <p14:tracePt t="90569" x="9563100" y="2965450"/>
          <p14:tracePt t="90585" x="9572625" y="2965450"/>
          <p14:tracePt t="90602" x="9572625" y="2955925"/>
          <p14:tracePt t="90735" x="9582150" y="2938463"/>
          <p14:tracePt t="90748" x="9590088" y="2938463"/>
          <p14:tracePt t="90761" x="9599613" y="2919413"/>
          <p14:tracePt t="90773" x="9599613" y="2901950"/>
          <p14:tracePt t="90786" x="9609138" y="2884488"/>
          <p14:tracePt t="90802" x="9609138" y="2867025"/>
          <p14:tracePt t="90818" x="9609138" y="2857500"/>
          <p14:tracePt t="90837" x="9609138" y="2847975"/>
          <p14:tracePt t="91130" x="9609138" y="2857500"/>
          <p14:tracePt t="91143" x="9590088" y="2884488"/>
          <p14:tracePt t="91155" x="9555163" y="2938463"/>
          <p14:tracePt t="91169" x="9518650" y="3017838"/>
          <p14:tracePt t="91184" x="9466263" y="3108325"/>
          <p14:tracePt t="91201" x="9429750" y="3187700"/>
          <p14:tracePt t="91217" x="9412288" y="3224213"/>
          <p14:tracePt t="91234" x="9385300" y="3268663"/>
          <p14:tracePt t="91251" x="9385300" y="3286125"/>
          <p14:tracePt t="91268" x="9385300" y="3303588"/>
          <p14:tracePt t="91284" x="9375775" y="3313113"/>
          <p14:tracePt t="91307" x="9375775" y="3322638"/>
          <p14:tracePt t="91320" x="9375775" y="3330575"/>
          <p14:tracePt t="91346" x="9375775" y="3340100"/>
          <p14:tracePt t="91358" x="9375775" y="3348038"/>
          <p14:tracePt t="91371" x="9375775" y="3357563"/>
          <p14:tracePt t="91384" x="9394825" y="3384550"/>
          <p14:tracePt t="91400" x="9420225" y="3402013"/>
          <p14:tracePt t="91417" x="9466263" y="3455988"/>
          <p14:tracePt t="91434" x="9510713" y="3465513"/>
          <p14:tracePt t="91452" x="9582150" y="3500438"/>
          <p14:tracePt t="91467" x="9599613" y="3500438"/>
          <p14:tracePt t="91484" x="9634538" y="3500438"/>
          <p14:tracePt t="91500" x="9705975" y="3465513"/>
          <p14:tracePt t="91517" x="9752013" y="3429000"/>
          <p14:tracePt t="91534" x="9804400" y="3367088"/>
          <p14:tracePt t="91550" x="9848850" y="3125788"/>
          <p14:tracePt t="91567" x="9867900" y="3000375"/>
          <p14:tracePt t="91583" x="9875838" y="2901950"/>
          <p14:tracePt t="91600" x="9875838" y="2751138"/>
          <p14:tracePt t="91617" x="9875838" y="2687638"/>
          <p14:tracePt t="91633" x="9875838" y="2643188"/>
          <p14:tracePt t="91650" x="9875838" y="2633663"/>
          <p14:tracePt t="91667" x="9867900" y="2625725"/>
          <p14:tracePt t="91683" x="9858375" y="2625725"/>
          <p14:tracePt t="91700" x="9840913" y="2625725"/>
          <p14:tracePt t="91717" x="9777413" y="2652713"/>
          <p14:tracePt t="91733" x="9752013" y="2670175"/>
          <p14:tracePt t="91750" x="9705975" y="2705100"/>
          <p14:tracePt t="91767" x="9582150" y="2795588"/>
          <p14:tracePt t="91783" x="9528175" y="2857500"/>
          <p14:tracePt t="91800" x="9474200" y="2919413"/>
          <p14:tracePt t="91817" x="9402763" y="3098800"/>
          <p14:tracePt t="91833" x="9385300" y="3143250"/>
          <p14:tracePt t="91850" x="9385300" y="3187700"/>
          <p14:tracePt t="91866" x="9375775" y="3214688"/>
          <p14:tracePt t="91883" x="9375775" y="3303588"/>
          <p14:tracePt t="91899" x="9375775" y="3367088"/>
          <p14:tracePt t="91916" x="9375775" y="3402013"/>
          <p14:tracePt t="91933" x="9375775" y="3446463"/>
          <p14:tracePt t="91956" x="9375775" y="3455988"/>
          <p14:tracePt t="91969" x="9375775" y="3465513"/>
          <p14:tracePt t="91983" x="9375775" y="3473450"/>
          <p14:tracePt t="91999" x="9385300" y="3473450"/>
          <p14:tracePt t="92017" x="9402763" y="3482975"/>
          <p14:tracePt t="92033" x="9439275" y="3500438"/>
          <p14:tracePt t="92049" x="9466263" y="3509963"/>
          <p14:tracePt t="92066" x="9501188" y="3527425"/>
          <p14:tracePt t="92083" x="9518650" y="3527425"/>
          <p14:tracePt t="92099" x="9563100" y="3536950"/>
          <p14:tracePt t="92116" x="9590088" y="3536950"/>
          <p14:tracePt t="92132" x="9626600" y="3536950"/>
          <p14:tracePt t="92149" x="9653588" y="3536950"/>
          <p14:tracePt t="92166" x="9661525" y="3536950"/>
          <p14:tracePt t="92427" x="9653588" y="3536950"/>
          <p14:tracePt t="92440" x="9599613" y="3536950"/>
          <p14:tracePt t="92453" x="9483725" y="3536950"/>
          <p14:tracePt t="92466" x="9205913" y="3536950"/>
          <p14:tracePt t="92482" x="8680450" y="3571875"/>
          <p14:tracePt t="92499" x="8153400" y="3633788"/>
          <p14:tracePt t="92515" x="7742238" y="3697288"/>
          <p14:tracePt t="92532" x="7143750" y="3875088"/>
          <p14:tracePt t="92548" x="6911975" y="3956050"/>
          <p14:tracePt t="92565" x="6804025" y="4010025"/>
          <p14:tracePt t="92582" x="6643688" y="4062413"/>
          <p14:tracePt t="92598" x="6608763" y="4071938"/>
          <p14:tracePt t="92615" x="6581775" y="4081463"/>
          <p14:tracePt t="92631" x="6545263" y="4089400"/>
          <p14:tracePt t="92648" x="6537325" y="4089400"/>
          <p14:tracePt t="92665" x="6527800" y="4089400"/>
          <p14:tracePt t="92682" x="6491288" y="4081463"/>
          <p14:tracePt t="92698" x="6473825" y="4054475"/>
          <p14:tracePt t="92715" x="6456363" y="4044950"/>
          <p14:tracePt t="92731" x="6446838" y="4027488"/>
          <p14:tracePt t="92748" x="6419850" y="3965575"/>
          <p14:tracePt t="92765" x="6402388" y="3938588"/>
          <p14:tracePt t="92781" x="6402388" y="3911600"/>
          <p14:tracePt t="92798" x="6394450" y="3857625"/>
          <p14:tracePt t="92814" x="6394450" y="3830638"/>
          <p14:tracePt t="92831" x="6394450" y="3795713"/>
          <p14:tracePt t="92849" x="6483350" y="3705225"/>
          <p14:tracePt t="92864" x="6572250" y="3652838"/>
          <p14:tracePt t="92881" x="6697663" y="3633788"/>
          <p14:tracePt t="92898" x="6956425" y="3608388"/>
          <p14:tracePt t="92914" x="7072313" y="3608388"/>
          <p14:tracePt t="92931" x="7205663" y="3608388"/>
          <p14:tracePt t="92947" x="7323138" y="3643313"/>
          <p14:tracePt t="92964" x="7581900" y="3759200"/>
          <p14:tracePt t="92981" x="7680325" y="3822700"/>
          <p14:tracePt t="92998" x="7759700" y="3875088"/>
          <p14:tracePt t="93014" x="7831138" y="3929063"/>
          <p14:tracePt t="93031" x="7840663" y="3956050"/>
          <p14:tracePt t="93047" x="7848600" y="3973513"/>
          <p14:tracePt t="93064" x="7858125" y="3983038"/>
          <p14:tracePt t="93080" x="7858125" y="3990975"/>
          <p14:tracePt t="93098" x="7848600" y="4000500"/>
          <p14:tracePt t="93114" x="7705725" y="4027488"/>
          <p14:tracePt t="93130" x="7608888" y="4037013"/>
          <p14:tracePt t="93147" x="7518400" y="4037013"/>
          <p14:tracePt t="93164" x="7429500" y="4017963"/>
          <p14:tracePt t="93180" x="7296150" y="3946525"/>
          <p14:tracePt t="93197" x="7259638" y="3929063"/>
          <p14:tracePt t="93214" x="7232650" y="3902075"/>
          <p14:tracePt t="93230" x="7215188" y="3884613"/>
          <p14:tracePt t="93247" x="7205663" y="3875088"/>
          <p14:tracePt t="93331" x="7242175" y="3919538"/>
          <p14:tracePt t="93344" x="7313613" y="4017963"/>
          <p14:tracePt t="93356" x="7412038" y="4170363"/>
          <p14:tracePt t="93369" x="7500938" y="4340225"/>
          <p14:tracePt t="93382" x="7545388" y="4411663"/>
          <p14:tracePt t="93396" x="7572375" y="4446588"/>
          <p14:tracePt t="93413" x="7581900" y="4473575"/>
          <p14:tracePt t="93430" x="7581900" y="4483100"/>
          <p14:tracePt t="93471" x="7589838" y="4483100"/>
          <p14:tracePt t="93483" x="7599363" y="4483100"/>
          <p14:tracePt t="93497" x="7608888" y="4483100"/>
          <p14:tracePt t="93509" x="7626350" y="4473575"/>
          <p14:tracePt t="93522" x="7661275" y="4429125"/>
          <p14:tracePt t="93535" x="7724775" y="4357688"/>
          <p14:tracePt t="93548" x="7777163" y="4286250"/>
          <p14:tracePt t="93563" x="7840663" y="4214813"/>
          <p14:tracePt t="93580" x="7894638" y="4143375"/>
          <p14:tracePt t="93596" x="7947025" y="4108450"/>
          <p14:tracePt t="93613" x="8062913" y="4054475"/>
          <p14:tracePt t="93629" x="8089900" y="4037013"/>
          <p14:tracePt t="93646" x="8099425" y="4037013"/>
          <p14:tracePt t="93663" x="8116888" y="4027488"/>
          <p14:tracePt t="93679" x="8126413" y="4027488"/>
          <p14:tracePt t="93696" x="8134350" y="4027488"/>
          <p14:tracePt t="93713" x="8153400" y="4027488"/>
          <p14:tracePt t="93738" x="8161338" y="4027488"/>
          <p14:tracePt t="93752" x="8170863" y="4027488"/>
          <p14:tracePt t="93829" x="8180388" y="4027488"/>
          <p14:tracePt t="93840" x="8180388" y="4044950"/>
          <p14:tracePt t="93853" x="8197850" y="4108450"/>
          <p14:tracePt t="93865" x="8197850" y="4170363"/>
          <p14:tracePt t="93880" x="8205788" y="4232275"/>
          <p14:tracePt t="93895" x="8205788" y="4251325"/>
          <p14:tracePt t="93912" x="8205788" y="4259263"/>
          <p14:tracePt t="93929" x="8215313" y="4268788"/>
          <p14:tracePt t="93945" x="8215313" y="4276725"/>
          <p14:tracePt t="93968" x="8224838" y="4276725"/>
          <p14:tracePt t="93992" x="8232775" y="4286250"/>
          <p14:tracePt t="94018" x="8242300" y="4286250"/>
          <p14:tracePt t="94043" x="8259763" y="4286250"/>
          <p14:tracePt t="94056" x="8286750" y="4259263"/>
          <p14:tracePt t="94069" x="8348663" y="4170363"/>
          <p14:tracePt t="94082" x="8412163" y="4071938"/>
          <p14:tracePt t="94096" x="8466138" y="3990975"/>
          <p14:tracePt t="94112" x="8510588" y="3911600"/>
          <p14:tracePt t="94133" x="8572500" y="3795713"/>
          <p14:tracePt t="94146" x="8589963" y="3759200"/>
          <p14:tracePt t="94161" x="8589963" y="3751263"/>
          <p14:tracePt t="94178" x="8589963" y="3741738"/>
          <p14:tracePt t="94195" x="8599488" y="3732213"/>
          <p14:tracePt t="94212" x="8599488" y="3724275"/>
          <p14:tracePt t="94235" x="8599488" y="3732213"/>
          <p14:tracePt t="94247" x="8582025" y="3759200"/>
          <p14:tracePt t="94261" x="8537575" y="3803650"/>
          <p14:tracePt t="94278" x="8466138" y="3848100"/>
          <p14:tracePt t="94295" x="8402638" y="3902075"/>
          <p14:tracePt t="94311" x="8331200" y="3956050"/>
          <p14:tracePt t="94328" x="8331200" y="3965575"/>
          <p14:tracePt t="94345" x="8313738" y="3965575"/>
          <p14:tracePt t="94362" x="8296275" y="3965575"/>
          <p14:tracePt t="94378" x="8277225" y="3965575"/>
          <p14:tracePt t="94395" x="8269288" y="3965575"/>
          <p14:tracePt t="94411" x="8259763" y="3965575"/>
          <p14:tracePt t="94428" x="8197850" y="3965575"/>
          <p14:tracePt t="94445" x="8116888" y="3965575"/>
          <p14:tracePt t="94461" x="8010525" y="3965575"/>
          <p14:tracePt t="94478" x="7608888" y="3946525"/>
          <p14:tracePt t="94495" x="7358063" y="3946525"/>
          <p14:tracePt t="94511" x="7134225" y="3946525"/>
          <p14:tracePt t="94529" x="6840538" y="3965575"/>
          <p14:tracePt t="94544" x="6777038" y="3990975"/>
          <p14:tracePt t="94561" x="6724650" y="4010025"/>
          <p14:tracePt t="94578" x="6688138" y="4027488"/>
          <p14:tracePt t="94594" x="6680200" y="4037013"/>
          <p14:tracePt t="94616" x="6680200" y="4044950"/>
          <p14:tracePt t="94680" x="6670675" y="4044950"/>
          <p14:tracePt t="94705" x="6661150" y="4054475"/>
          <p14:tracePt t="94718" x="6643688" y="4062413"/>
          <p14:tracePt t="94731" x="6616700" y="4081463"/>
          <p14:tracePt t="94744" x="6537325" y="4108450"/>
          <p14:tracePt t="94761" x="6473825" y="4143375"/>
          <p14:tracePt t="94777" x="6384925" y="4170363"/>
          <p14:tracePt t="94794" x="6259513" y="4214813"/>
          <p14:tracePt t="94810" x="6215063" y="4214813"/>
          <p14:tracePt t="94828" x="6197600" y="4224338"/>
          <p14:tracePt t="94844" x="6188075" y="4224338"/>
          <p14:tracePt t="94861" x="6170613" y="4224338"/>
          <p14:tracePt t="94884" x="6161088" y="4224338"/>
          <p14:tracePt t="95355" x="6170613" y="4224338"/>
          <p14:tracePt t="95368" x="6215063" y="4224338"/>
          <p14:tracePt t="95380" x="6303963" y="4205288"/>
          <p14:tracePt t="95393" x="6456363" y="4179888"/>
          <p14:tracePt t="95409" x="6643688" y="4152900"/>
          <p14:tracePt t="95426" x="6777038" y="4143375"/>
          <p14:tracePt t="95443" x="6875463" y="4143375"/>
          <p14:tracePt t="95460" x="7018338" y="4143375"/>
          <p14:tracePt t="95476" x="7081838" y="4143375"/>
          <p14:tracePt t="95493" x="7116763" y="4143375"/>
          <p14:tracePt t="95509" x="7197725" y="4143375"/>
          <p14:tracePt t="95526" x="7232650" y="4143375"/>
          <p14:tracePt t="95543" x="7286625" y="4143375"/>
          <p14:tracePt t="95559" x="7375525" y="4125913"/>
          <p14:tracePt t="95576" x="7402513" y="4125913"/>
          <p14:tracePt t="95592" x="7419975" y="4125913"/>
          <p14:tracePt t="95609" x="7429500" y="4116388"/>
          <p14:tracePt t="95626" x="7439025" y="4108450"/>
          <p14:tracePt t="95648" x="7446963" y="4108450"/>
          <p14:tracePt t="95673" x="7446963" y="4098925"/>
          <p14:tracePt t="95763" x="7446963" y="4089400"/>
          <p14:tracePt t="95839" x="7446963" y="4081463"/>
          <p14:tracePt t="95851" x="7446963" y="4071938"/>
          <p14:tracePt t="95864" x="7446963" y="4054475"/>
          <p14:tracePt t="95877" x="7466013" y="4044950"/>
          <p14:tracePt t="95892" x="7466013" y="4027488"/>
          <p14:tracePt t="95909" x="7466013" y="4017963"/>
          <p14:tracePt t="95928" x="7473950" y="4010025"/>
          <p14:tracePt t="95942" x="7473950" y="4000500"/>
          <p14:tracePt t="95966" x="7483475" y="4000500"/>
          <p14:tracePt t="95979" x="7483475" y="3990975"/>
          <p14:tracePt t="96004" x="7500938" y="3983038"/>
          <p14:tracePt t="96017" x="7500938" y="3973513"/>
          <p14:tracePt t="96030" x="7510463" y="3965575"/>
          <p14:tracePt t="96042" x="7518400" y="3965575"/>
          <p14:tracePt t="96068" x="7527925" y="3965575"/>
          <p14:tracePt t="96080" x="7527925" y="3956050"/>
          <p14:tracePt t="96106" x="7545388" y="3946525"/>
          <p14:tracePt t="96119" x="7554913" y="3946525"/>
          <p14:tracePt t="96131" x="7572375" y="3938588"/>
          <p14:tracePt t="96144" x="7589838" y="3919538"/>
          <p14:tracePt t="96158" x="7599363" y="3919538"/>
          <p14:tracePt t="96175" x="7616825" y="3911600"/>
          <p14:tracePt t="96191" x="7626350" y="3902075"/>
          <p14:tracePt t="96208" x="7634288" y="3902075"/>
          <p14:tracePt t="96224" x="7643813" y="3894138"/>
          <p14:tracePt t="96246" x="7653338" y="3894138"/>
          <p14:tracePt t="96259" x="7653338" y="3884613"/>
          <p14:tracePt t="96274" x="7661275" y="3884613"/>
          <p14:tracePt t="96291" x="7670800" y="3875088"/>
          <p14:tracePt t="96308" x="7680325" y="3875088"/>
          <p14:tracePt t="96324" x="7697788" y="3867150"/>
          <p14:tracePt t="96347" x="7705725" y="3867150"/>
          <p14:tracePt t="96360" x="7715250" y="3857625"/>
          <p14:tracePt t="96424" x="7724775" y="3857625"/>
          <p14:tracePt t="96857" x="7742238" y="3875088"/>
          <p14:tracePt t="96870" x="7759700" y="3902075"/>
          <p14:tracePt t="96883" x="7796213" y="3956050"/>
          <p14:tracePt t="96895" x="7858125" y="4010025"/>
          <p14:tracePt t="96909" x="7902575" y="4071938"/>
          <p14:tracePt t="96923" x="7947025" y="4116388"/>
          <p14:tracePt t="96940" x="7966075" y="4143375"/>
          <p14:tracePt t="96956" x="7974013" y="4160838"/>
          <p14:tracePt t="96973" x="7983538" y="4170363"/>
          <p14:tracePt t="96990" x="7983538" y="4179888"/>
          <p14:tracePt t="97006" x="7991475" y="4179888"/>
          <p14:tracePt t="97163" x="8001000" y="4179888"/>
          <p14:tracePt t="97176" x="8010525" y="4179888"/>
          <p14:tracePt t="97189" x="8018463" y="4179888"/>
          <p14:tracePt t="97214" x="8037513" y="4179888"/>
          <p14:tracePt t="97227" x="8045450" y="4179888"/>
          <p14:tracePt t="97240" x="8054975" y="4179888"/>
          <p14:tracePt t="97252" x="8062913" y="4179888"/>
          <p14:tracePt t="101775" x="8037513" y="4179888"/>
          <p14:tracePt t="101788" x="8001000" y="4179888"/>
          <p14:tracePt t="101800" x="7939088" y="4179888"/>
          <p14:tracePt t="101814" x="7858125" y="4179888"/>
          <p14:tracePt t="101831" x="7751763" y="4179888"/>
          <p14:tracePt t="101847" x="7626350" y="4179888"/>
          <p14:tracePt t="101864" x="7385050" y="4160838"/>
          <p14:tracePt t="101880" x="7304088" y="4143375"/>
          <p14:tracePt t="101897" x="7232650" y="4133850"/>
          <p14:tracePt t="101914" x="7161213" y="4116388"/>
          <p14:tracePt t="101930" x="7000875" y="4071938"/>
          <p14:tracePt t="101947" x="6938963" y="4062413"/>
          <p14:tracePt t="101964" x="6875463" y="4044950"/>
          <p14:tracePt t="101980" x="6769100" y="4010025"/>
          <p14:tracePt t="101997" x="6705600" y="3983038"/>
          <p14:tracePt t="102013" x="6653213" y="3965575"/>
          <p14:tracePt t="102030" x="6572250" y="3938588"/>
          <p14:tracePt t="102047" x="6554788" y="3929063"/>
          <p14:tracePt t="102063" x="6545263" y="3929063"/>
          <p14:tracePt t="102080" x="6518275" y="3919538"/>
          <p14:tracePt t="102097" x="6510338" y="3919538"/>
          <p14:tracePt t="102113" x="6500813" y="3919538"/>
          <p14:tracePt t="102130" x="6483350" y="3919538"/>
          <p14:tracePt t="102146" x="6438900" y="3919538"/>
          <p14:tracePt t="102163" x="6394450" y="3919538"/>
          <p14:tracePt t="102180" x="6375400" y="3919538"/>
          <p14:tracePt t="102196" x="6340475" y="3919538"/>
          <p14:tracePt t="102213" x="6330950" y="3919538"/>
          <p14:tracePt t="102230" x="6323013" y="3919538"/>
          <p14:tracePt t="102247" x="6313488" y="3919538"/>
          <p14:tracePt t="104921" x="6323013" y="3911600"/>
          <p14:tracePt t="104934" x="6384925" y="3902075"/>
          <p14:tracePt t="104947" x="6500813" y="3894138"/>
          <p14:tracePt t="104960" x="6697663" y="3857625"/>
          <p14:tracePt t="104974" x="6956425" y="3840163"/>
          <p14:tracePt t="104991" x="7126288" y="3840163"/>
          <p14:tracePt t="105008" x="7259638" y="3840163"/>
          <p14:tracePt t="105024" x="7394575" y="3840163"/>
          <p14:tracePt t="105041" x="7439025" y="3848100"/>
          <p14:tracePt t="105058" x="7483475" y="3867150"/>
          <p14:tracePt t="105074" x="7545388" y="3875088"/>
          <p14:tracePt t="105091" x="7562850" y="3875088"/>
          <p14:tracePt t="106158" x="7572375" y="3875088"/>
          <p14:tracePt t="106170" x="7599363" y="3875088"/>
          <p14:tracePt t="106183" x="7653338" y="3875088"/>
          <p14:tracePt t="106196" x="7759700" y="3875088"/>
          <p14:tracePt t="106208" x="7966075" y="3875088"/>
          <p14:tracePt t="106222" x="8188325" y="3875088"/>
          <p14:tracePt t="106239" x="8412163" y="3875088"/>
          <p14:tracePt t="106255" x="8537575" y="3875088"/>
          <p14:tracePt t="106272" x="8688388" y="3875088"/>
          <p14:tracePt t="106289" x="8769350" y="3875088"/>
          <p14:tracePt t="106305" x="8813800" y="3875088"/>
          <p14:tracePt t="106322" x="8858250" y="3884613"/>
          <p14:tracePt t="106339" x="8894763" y="3884613"/>
          <p14:tracePt t="106355" x="8902700" y="3884613"/>
          <p14:tracePt t="106386" x="8912225" y="3884613"/>
          <p14:tracePt t="107801" x="8885238" y="3884613"/>
          <p14:tracePt t="107813" x="8823325" y="3884613"/>
          <p14:tracePt t="107826" x="8653463" y="3884613"/>
          <p14:tracePt t="107839" x="8348663" y="3902075"/>
          <p14:tracePt t="107853" x="8045450" y="3919538"/>
          <p14:tracePt t="107869" x="7759700" y="3946525"/>
          <p14:tracePt t="107885" x="7554913" y="3973513"/>
          <p14:tracePt t="107903" x="7269163" y="4044950"/>
          <p14:tracePt t="107919" x="7161213" y="4062413"/>
          <p14:tracePt t="107935" x="7062788" y="4089400"/>
          <p14:tracePt t="107952" x="6983413" y="4108450"/>
          <p14:tracePt t="107969" x="6867525" y="4125913"/>
          <p14:tracePt t="107985" x="6831013" y="4133850"/>
          <p14:tracePt t="108002" x="6777038" y="4133850"/>
          <p14:tracePt t="108019" x="6680200" y="4152900"/>
          <p14:tracePt t="108035" x="6643688" y="4152900"/>
          <p14:tracePt t="108052" x="6589713" y="4152900"/>
          <p14:tracePt t="108069" x="6545263" y="4152900"/>
          <p14:tracePt t="108085" x="6537325" y="4152900"/>
          <p14:tracePt t="108102" x="6518275" y="4152900"/>
          <p14:tracePt t="108246" x="6537325" y="4152900"/>
          <p14:tracePt t="108259" x="6572250" y="4152900"/>
          <p14:tracePt t="108272" x="6608763" y="4152900"/>
          <p14:tracePt t="108286" x="6661150" y="4152900"/>
          <p14:tracePt t="108302" x="6715125" y="4152900"/>
          <p14:tracePt t="108318" x="6751638" y="4152900"/>
          <p14:tracePt t="108335" x="6823075" y="4152900"/>
          <p14:tracePt t="108352" x="6858000" y="4152900"/>
          <p14:tracePt t="108368" x="6911975" y="4152900"/>
          <p14:tracePt t="108385" x="6973888" y="4170363"/>
          <p14:tracePt t="108402" x="7108825" y="4214813"/>
          <p14:tracePt t="108418" x="7161213" y="4241800"/>
          <p14:tracePt t="108435" x="7205663" y="4259263"/>
          <p14:tracePt t="108451" x="7296150" y="4276725"/>
          <p14:tracePt t="108468" x="7323138" y="4286250"/>
          <p14:tracePt t="108485" x="7340600" y="4286250"/>
          <p14:tracePt t="108501" x="7367588" y="4286250"/>
          <p14:tracePt t="108518" x="7375525" y="4286250"/>
          <p14:tracePt t="108535" x="7385050" y="4286250"/>
          <p14:tracePt t="108552" x="7402513" y="4286250"/>
          <p14:tracePt t="108568" x="7412038" y="4286250"/>
          <p14:tracePt t="108590" x="7429500" y="4286250"/>
          <p14:tracePt t="109316" x="7419975" y="4286250"/>
          <p14:tracePt t="109329" x="7367588" y="4286250"/>
          <p14:tracePt t="109342" x="7296150" y="4286250"/>
          <p14:tracePt t="109354" x="7188200" y="4276725"/>
          <p14:tracePt t="109368" x="7045325" y="4232275"/>
          <p14:tracePt t="109383" x="6867525" y="4170363"/>
          <p14:tracePt t="109399" x="6697663" y="4081463"/>
          <p14:tracePt t="109416" x="6589713" y="3990975"/>
          <p14:tracePt t="109433" x="6438900" y="3875088"/>
          <p14:tracePt t="109455" x="6330950" y="3786188"/>
          <p14:tracePt t="109469" x="6276975" y="3751263"/>
          <p14:tracePt t="109484" x="6232525" y="3724275"/>
          <p14:tracePt t="109499" x="6180138" y="3697288"/>
          <p14:tracePt t="109516" x="6143625" y="3670300"/>
          <p14:tracePt t="109534" x="6108700" y="3652838"/>
          <p14:tracePt t="109549" x="6108700" y="3643313"/>
          <p14:tracePt t="109570" x="6099175" y="3643313"/>
          <p14:tracePt t="109914" x="6108700" y="3652838"/>
          <p14:tracePt t="109927" x="6143625" y="3670300"/>
          <p14:tracePt t="109940" x="6188075" y="3705225"/>
          <p14:tracePt t="109952" x="6242050" y="3741738"/>
          <p14:tracePt t="109966" x="6303963" y="3803650"/>
          <p14:tracePt t="109982" x="6375400" y="3840163"/>
          <p14:tracePt t="109999" x="6419850" y="3875088"/>
          <p14:tracePt t="110015" x="6465888" y="3902075"/>
          <p14:tracePt t="110032" x="6518275" y="3938588"/>
          <p14:tracePt t="110049" x="6545263" y="3956050"/>
          <p14:tracePt t="110065" x="6562725" y="3973513"/>
          <p14:tracePt t="110082" x="6608763" y="3990975"/>
          <p14:tracePt t="110099" x="6608763" y="4000500"/>
          <p14:tracePt t="110115" x="6616700" y="4000500"/>
          <p14:tracePt t="110132" x="6634163" y="4017963"/>
          <p14:tracePt t="110148" x="6653213" y="4017963"/>
          <p14:tracePt t="110165" x="6661150" y="4027488"/>
          <p14:tracePt t="110182" x="6715125" y="4054475"/>
          <p14:tracePt t="110198" x="6732588" y="4071938"/>
          <p14:tracePt t="110215" x="6796088" y="4108450"/>
          <p14:tracePt t="110231" x="6848475" y="4160838"/>
          <p14:tracePt t="110247" x="7000875" y="4313238"/>
          <p14:tracePt t="110264" x="7054850" y="4375150"/>
          <p14:tracePt t="110280" x="7089775" y="4411663"/>
          <p14:tracePt t="110297" x="7126288" y="4438650"/>
          <p14:tracePt t="110314" x="7126288" y="4446588"/>
          <p14:tracePt t="110330" x="7134225" y="4446588"/>
          <p14:tracePt t="110615" x="7126288" y="4446588"/>
          <p14:tracePt t="110628" x="7116763" y="4446588"/>
          <p14:tracePt t="110653" x="7099300" y="4446588"/>
          <p14:tracePt t="110691" x="7089775" y="4446588"/>
          <p14:tracePt t="110882" x="7089775" y="4438650"/>
          <p14:tracePt t="110895" x="7089775" y="4429125"/>
          <p14:tracePt t="110920" x="7089775" y="4411663"/>
          <p14:tracePt t="110933" x="7089775" y="4394200"/>
          <p14:tracePt t="110959" x="7089775" y="4384675"/>
          <p14:tracePt t="110971" x="7089775" y="4375150"/>
          <p14:tracePt t="110997" x="7089775" y="4367213"/>
          <p14:tracePt t="111022" x="7089775" y="4357688"/>
          <p14:tracePt t="111035" x="7099300" y="4340225"/>
          <p14:tracePt t="111047" x="7099300" y="4330700"/>
          <p14:tracePt t="111060" x="7108825" y="4313238"/>
          <p14:tracePt t="111073" x="7126288" y="4295775"/>
          <p14:tracePt t="111086" x="7126288" y="4276725"/>
          <p14:tracePt t="111098" x="7134225" y="4268788"/>
          <p14:tracePt t="111112" x="7134225" y="4259263"/>
          <p14:tracePt t="111130" x="7143750" y="4259263"/>
          <p14:tracePt t="111149" x="7143750" y="4251325"/>
          <p14:tracePt t="111174" x="7153275" y="4251325"/>
          <p14:tracePt t="111187" x="7153275" y="4241800"/>
          <p14:tracePt t="116985" x="7153275" y="4224338"/>
          <p14:tracePt t="116998" x="7170738" y="4197350"/>
          <p14:tracePt t="117010" x="7242175" y="4116388"/>
          <p14:tracePt t="117023" x="7402513" y="4010025"/>
          <p14:tracePt t="117036" x="7786688" y="3795713"/>
          <p14:tracePt t="117051" x="8197850" y="3598863"/>
          <p14:tracePt t="117068" x="8528050" y="3446463"/>
          <p14:tracePt t="117085" x="8804275" y="3357563"/>
          <p14:tracePt t="117101" x="9232900" y="3295650"/>
          <p14:tracePt t="117118" x="9483725" y="3295650"/>
          <p14:tracePt t="117135" x="9752013" y="3330575"/>
          <p14:tracePt t="117151" x="10367963" y="3625850"/>
          <p14:tracePt t="117168" x="10572750" y="3786188"/>
          <p14:tracePt t="117184" x="10760075" y="3956050"/>
          <p14:tracePt t="117201" x="10885488" y="4125913"/>
          <p14:tracePt t="117218" x="10895013" y="4152900"/>
          <p14:tracePt t="117239" x="10895013" y="4160838"/>
          <p14:tracePt t="117265" x="10885488" y="4170363"/>
          <p14:tracePt t="117278" x="10848975" y="4170363"/>
          <p14:tracePt t="117290" x="10769600" y="4170363"/>
          <p14:tracePt t="117303" x="10680700" y="4170363"/>
          <p14:tracePt t="117317" x="10599738" y="4125913"/>
          <p14:tracePt t="117334" x="10537825" y="4081463"/>
          <p14:tracePt t="117351" x="10483850" y="4027488"/>
          <p14:tracePt t="117367" x="10474325" y="3990975"/>
          <p14:tracePt t="117384" x="10474325" y="3973513"/>
          <p14:tracePt t="117401" x="10501313" y="3956050"/>
          <p14:tracePt t="117417" x="10661650" y="3929063"/>
          <p14:tracePt t="117434" x="10760075" y="3919538"/>
          <p14:tracePt t="117450" x="10823575" y="3911600"/>
          <p14:tracePt t="117467" x="10868025" y="3911600"/>
          <p14:tracePt t="117484" x="10885488" y="3902075"/>
          <p14:tracePt t="117519" x="10885488" y="3894138"/>
          <p14:tracePt t="117532" x="10848975" y="3884613"/>
          <p14:tracePt t="117545" x="10742613" y="3875088"/>
          <p14:tracePt t="117557" x="10590213" y="3867150"/>
          <p14:tracePt t="117570" x="10348913" y="3840163"/>
          <p14:tracePt t="117584" x="10188575" y="3813175"/>
          <p14:tracePt t="117600" x="10126663" y="3803650"/>
          <p14:tracePt t="117617" x="10082213" y="3786188"/>
          <p14:tracePt t="117634" x="10063163" y="3786188"/>
          <p14:tracePt t="117659" x="10055225" y="3786188"/>
          <p14:tracePt t="117748" x="10055225" y="3813175"/>
          <p14:tracePt t="117761" x="10045700" y="3867150"/>
          <p14:tracePt t="117774" x="10028238" y="3990975"/>
          <p14:tracePt t="117786" x="9974263" y="4116388"/>
          <p14:tracePt t="117800" x="9831388" y="4259263"/>
          <p14:tracePt t="117817" x="9609138" y="4394200"/>
          <p14:tracePt t="117833" x="9385300" y="4465638"/>
          <p14:tracePt t="117850" x="8912225" y="4518025"/>
          <p14:tracePt t="117866" x="8769350" y="4518025"/>
          <p14:tracePt t="117883" x="8616950" y="4500563"/>
          <p14:tracePt t="117900" x="8474075" y="4465638"/>
          <p14:tracePt t="117916" x="8286750" y="4384675"/>
          <p14:tracePt t="117933" x="8224838" y="4322763"/>
          <p14:tracePt t="117950" x="8153400" y="4259263"/>
          <p14:tracePt t="117966" x="8072438" y="4143375"/>
          <p14:tracePt t="117983" x="8037513" y="4116388"/>
          <p14:tracePt t="117999" x="8027988" y="4081463"/>
          <p14:tracePt t="118017" x="8010525" y="4054475"/>
          <p14:tracePt t="118033" x="8010525" y="4037013"/>
          <p14:tracePt t="118053" x="8045450" y="4017963"/>
          <p14:tracePt t="118066" x="8126413" y="4010025"/>
          <p14:tracePt t="118083" x="8251825" y="4000500"/>
          <p14:tracePt t="118099" x="8439150" y="4000500"/>
          <p14:tracePt t="118116" x="8626475" y="4017963"/>
          <p14:tracePt t="118133" x="8858250" y="4116388"/>
          <p14:tracePt t="118149" x="8929688" y="4160838"/>
          <p14:tracePt t="118166" x="8966200" y="4197350"/>
          <p14:tracePt t="118183" x="8983663" y="4224338"/>
          <p14:tracePt t="118199" x="8991600" y="4224338"/>
          <p14:tracePt t="118219" x="8991600" y="4241800"/>
          <p14:tracePt t="118233" x="8991600" y="4251325"/>
          <p14:tracePt t="118249" x="8974138" y="4268788"/>
          <p14:tracePt t="118266" x="8947150" y="4295775"/>
          <p14:tracePt t="118282" x="8840788" y="4348163"/>
          <p14:tracePt t="118299" x="8769350" y="4375150"/>
          <p14:tracePt t="118315" x="8680450" y="4394200"/>
          <p14:tracePt t="118333" x="8562975" y="4394200"/>
          <p14:tracePt t="118349" x="8518525" y="4394200"/>
          <p14:tracePt t="118365" x="8501063" y="4394200"/>
          <p14:tracePt t="118382" x="8491538" y="4375150"/>
          <p14:tracePt t="118399" x="8474075" y="4322763"/>
          <p14:tracePt t="118415" x="8474075" y="4286250"/>
          <p14:tracePt t="118432" x="8474075" y="4232275"/>
          <p14:tracePt t="118449" x="8626475" y="4098925"/>
          <p14:tracePt t="118465" x="8751888" y="4062413"/>
          <p14:tracePt t="118482" x="8902700" y="4010025"/>
          <p14:tracePt t="118499" x="9180513" y="3973513"/>
          <p14:tracePt t="118515" x="9296400" y="3973513"/>
          <p14:tracePt t="118532" x="9385300" y="3973513"/>
          <p14:tracePt t="118548" x="9483725" y="3973513"/>
          <p14:tracePt t="118565" x="9698038" y="4000500"/>
          <p14:tracePt t="118582" x="9777413" y="4037013"/>
          <p14:tracePt t="118598" x="9840913" y="4108450"/>
          <p14:tracePt t="118615" x="9947275" y="4224338"/>
          <p14:tracePt t="118632" x="9983788" y="4286250"/>
          <p14:tracePt t="118648" x="10010775" y="4330700"/>
          <p14:tracePt t="118665" x="10028238" y="4411663"/>
          <p14:tracePt t="118681" x="10037763" y="4473575"/>
          <p14:tracePt t="118698" x="10037763" y="4554538"/>
          <p14:tracePt t="118715" x="10028238" y="4670425"/>
          <p14:tracePt t="118731" x="10001250" y="4705350"/>
          <p14:tracePt t="118748" x="9966325" y="4732338"/>
          <p14:tracePt t="118765" x="9885363" y="4759325"/>
          <p14:tracePt t="118781" x="9483725" y="4822825"/>
          <p14:tracePt t="118798" x="9180513" y="4840288"/>
          <p14:tracePt t="118815" x="8956675" y="4840288"/>
          <p14:tracePt t="118831" x="8661400" y="4803775"/>
          <p14:tracePt t="118848" x="8545513" y="4741863"/>
          <p14:tracePt t="118865" x="8447088" y="4670425"/>
          <p14:tracePt t="118881" x="8259763" y="4473575"/>
          <p14:tracePt t="118898" x="8215313" y="4411663"/>
          <p14:tracePt t="118914" x="8180388" y="4340225"/>
          <p14:tracePt t="118931" x="8126413" y="4251325"/>
          <p14:tracePt t="118948" x="8116888" y="4205288"/>
          <p14:tracePt t="118964" x="8108950" y="4170363"/>
          <p14:tracePt t="118981" x="8108950" y="4143375"/>
          <p14:tracePt t="118997" x="8108950" y="4108450"/>
          <p14:tracePt t="119015" x="8126413" y="4089400"/>
          <p14:tracePt t="119031" x="8205788" y="4071938"/>
          <p14:tracePt t="119047" x="8394700" y="4027488"/>
          <p14:tracePt t="119066" x="8491538" y="4017963"/>
          <p14:tracePt t="119081" x="8582025" y="4017963"/>
          <p14:tracePt t="119098" x="8796338" y="4017963"/>
          <p14:tracePt t="119114" x="8885238" y="4017963"/>
          <p14:tracePt t="119131" x="8974138" y="4027488"/>
          <p14:tracePt t="119148" x="9224963" y="4133850"/>
          <p14:tracePt t="119164" x="9348788" y="4214813"/>
          <p14:tracePt t="119180" x="9420225" y="4268788"/>
          <p14:tracePt t="119197" x="9491663" y="4303713"/>
          <p14:tracePt t="119214" x="9609138" y="4357688"/>
          <p14:tracePt t="119230" x="9653588" y="4384675"/>
          <p14:tracePt t="119247" x="9705975" y="4394200"/>
          <p14:tracePt t="119264" x="9742488" y="4402138"/>
          <p14:tracePt t="119280" x="9752013" y="4411663"/>
          <p14:tracePt t="119300" x="9752013" y="4419600"/>
          <p14:tracePt t="119339" x="9752013" y="4429125"/>
          <p14:tracePt t="119351" x="9715500" y="4446588"/>
          <p14:tracePt t="119364" x="9590088" y="4500563"/>
          <p14:tracePt t="119377" x="9304338" y="4608513"/>
          <p14:tracePt t="119389" x="8983663" y="4705350"/>
          <p14:tracePt t="119402" x="8688388" y="4768850"/>
          <p14:tracePt t="119415" x="8483600" y="4786313"/>
          <p14:tracePt t="119430" x="8286750" y="4786313"/>
          <p14:tracePt t="119447" x="8081963" y="4776788"/>
          <p14:tracePt t="119464" x="7875588" y="4714875"/>
          <p14:tracePt t="119480" x="7473950" y="4589463"/>
          <p14:tracePt t="119497" x="7394575" y="4562475"/>
          <p14:tracePt t="119513" x="7358063" y="4545013"/>
          <p14:tracePt t="119530" x="7331075" y="4537075"/>
          <p14:tracePt t="119546" x="7323138" y="4537075"/>
          <p14:tracePt t="119568" x="7323138" y="4527550"/>
          <p14:tracePt t="119618" x="7331075" y="4518025"/>
          <p14:tracePt t="119631" x="7367588" y="4500563"/>
          <p14:tracePt t="119644" x="7446963" y="4473575"/>
          <p14:tracePt t="119656" x="7545388" y="4456113"/>
          <p14:tracePt t="119669" x="7661275" y="4438650"/>
          <p14:tracePt t="119682" x="7742238" y="4429125"/>
          <p14:tracePt t="119697" x="7831138" y="4394200"/>
          <p14:tracePt t="119713" x="7894638" y="4384675"/>
          <p14:tracePt t="119729" x="7956550" y="4375150"/>
          <p14:tracePt t="119747" x="8045450" y="4357688"/>
          <p14:tracePt t="119763" x="8099425" y="4357688"/>
          <p14:tracePt t="119779" x="8134350" y="4357688"/>
          <p14:tracePt t="119797" x="8242300" y="4357688"/>
          <p14:tracePt t="119813" x="8304213" y="4357688"/>
          <p14:tracePt t="119830" x="8358188" y="4357688"/>
          <p14:tracePt t="119847" x="8420100" y="4357688"/>
          <p14:tracePt t="119865" x="8429625" y="4357688"/>
          <p14:tracePt t="119879" x="8439150" y="4357688"/>
          <p14:tracePt t="119923" x="8447088" y="4357688"/>
          <p14:tracePt t="120103" x="8456613" y="4357688"/>
          <p14:tracePt t="120128" x="8466138" y="4357688"/>
          <p14:tracePt t="120153" x="8474075" y="4357688"/>
          <p14:tracePt t="120179" x="8483600" y="4357688"/>
          <p14:tracePt t="120191" x="8491538" y="4357688"/>
          <p14:tracePt t="120204" x="8510588" y="4357688"/>
          <p14:tracePt t="120217" x="8537575" y="4357688"/>
          <p14:tracePt t="120229" x="8572500" y="4357688"/>
          <p14:tracePt t="120245" x="8643938" y="4357688"/>
          <p14:tracePt t="120262" x="8705850" y="4367213"/>
          <p14:tracePt t="120278" x="8759825" y="4384675"/>
          <p14:tracePt t="120295" x="8848725" y="4419600"/>
          <p14:tracePt t="120312" x="8875713" y="4419600"/>
          <p14:tracePt t="120328" x="8885238" y="4429125"/>
          <p14:tracePt t="120345" x="8894763" y="4429125"/>
          <p14:tracePt t="120369" x="8902700" y="4429125"/>
          <p14:tracePt t="120395" x="8912225" y="4429125"/>
          <p14:tracePt t="120408" x="8920163" y="4429125"/>
          <p14:tracePt t="120420" x="8939213" y="4429125"/>
          <p14:tracePt t="120433" x="8947150" y="4429125"/>
          <p14:tracePt t="120446" x="8956675" y="4429125"/>
          <p14:tracePt t="120461" x="8974138" y="4429125"/>
          <p14:tracePt t="120478" x="8991600" y="4429125"/>
          <p14:tracePt t="120495" x="9010650" y="4429125"/>
          <p14:tracePt t="120511" x="9055100" y="4429125"/>
          <p14:tracePt t="120528" x="9090025" y="4419600"/>
          <p14:tracePt t="120545" x="9134475" y="4411663"/>
          <p14:tracePt t="120561" x="9197975" y="4411663"/>
          <p14:tracePt t="120578" x="9224963" y="4411663"/>
          <p14:tracePt t="120594" x="9242425" y="4411663"/>
          <p14:tracePt t="120611" x="9251950" y="4411663"/>
          <p14:tracePt t="120628" x="9259888" y="4411663"/>
          <p14:tracePt t="121324" x="9269413" y="4411663"/>
          <p14:tracePt t="121337" x="9277350" y="4411663"/>
          <p14:tracePt t="121350" x="9304338" y="4411663"/>
          <p14:tracePt t="121362" x="9358313" y="4411663"/>
          <p14:tracePt t="121377" x="9429750" y="4411663"/>
          <p14:tracePt t="121393" x="9545638" y="4411663"/>
          <p14:tracePt t="121409" x="9644063" y="4411663"/>
          <p14:tracePt t="121427" x="9732963" y="4438650"/>
          <p14:tracePt t="121443" x="9759950" y="4446588"/>
          <p14:tracePt t="121459" x="9777413" y="4456113"/>
          <p14:tracePt t="121476" x="9813925" y="4465638"/>
          <p14:tracePt t="121493" x="9823450" y="4465638"/>
          <p14:tracePt t="121509" x="9831388" y="4473575"/>
          <p14:tracePt t="121528" x="9840913" y="4473575"/>
          <p14:tracePt t="122076" x="9823450" y="4473575"/>
          <p14:tracePt t="122089" x="9786938" y="4473575"/>
          <p14:tracePt t="122101" x="9698038" y="4473575"/>
          <p14:tracePt t="122114" x="9609138" y="4491038"/>
          <p14:tracePt t="122127" x="9501188" y="4491038"/>
          <p14:tracePt t="122141" x="9420225" y="4500563"/>
          <p14:tracePt t="122158" x="9340850" y="4510088"/>
          <p14:tracePt t="122175" x="9277350" y="4518025"/>
          <p14:tracePt t="122191" x="9082088" y="4537075"/>
          <p14:tracePt t="122208" x="8966200" y="4545013"/>
          <p14:tracePt t="122225" x="8831263" y="4562475"/>
          <p14:tracePt t="122241" x="8562975" y="4581525"/>
          <p14:tracePt t="122259" x="8447088" y="4581525"/>
          <p14:tracePt t="122275" x="8340725" y="4581525"/>
          <p14:tracePt t="122291" x="8180388" y="4581525"/>
          <p14:tracePt t="122308" x="8126413" y="4581525"/>
          <p14:tracePt t="122324" x="8089900" y="4581525"/>
          <p14:tracePt t="122341" x="8062913" y="4581525"/>
          <p14:tracePt t="122358" x="8037513" y="4581525"/>
          <p14:tracePt t="122375" x="8027988" y="4581525"/>
          <p14:tracePt t="122406" x="8018463" y="4581525"/>
          <p14:tracePt t="122993" x="8018463" y="4572000"/>
          <p14:tracePt t="123006" x="8045450" y="4545013"/>
          <p14:tracePt t="123019" x="8099425" y="4491038"/>
          <p14:tracePt t="123031" x="8224838" y="4438650"/>
          <p14:tracePt t="123044" x="8456613" y="4367213"/>
          <p14:tracePt t="123057" x="8724900" y="4295775"/>
          <p14:tracePt t="123073" x="8912225" y="4268788"/>
          <p14:tracePt t="123090" x="9018588" y="4259263"/>
          <p14:tracePt t="123106" x="9109075" y="4259263"/>
          <p14:tracePt t="123123" x="9251950" y="4259263"/>
          <p14:tracePt t="123139" x="9313863" y="4259263"/>
          <p14:tracePt t="123156" x="9375775" y="4259263"/>
          <p14:tracePt t="123173" x="9456738" y="4259263"/>
          <p14:tracePt t="123189" x="9483725" y="4259263"/>
          <p14:tracePt t="123206" x="9510713" y="4259263"/>
          <p14:tracePt t="123223" x="9563100" y="4259263"/>
          <p14:tracePt t="123239" x="9582150" y="4259263"/>
          <p14:tracePt t="123256" x="9590088" y="4259263"/>
          <p14:tracePt t="123273" x="9609138" y="4259263"/>
          <p14:tracePt t="123324" x="9617075" y="4251325"/>
          <p14:tracePt t="123503" x="9617075" y="4241800"/>
          <p14:tracePt t="123528" x="9626600" y="4232275"/>
          <p14:tracePt t="123541" x="9634538" y="4224338"/>
          <p14:tracePt t="123554" x="9644063" y="4205288"/>
          <p14:tracePt t="123566" x="9661525" y="4187825"/>
          <p14:tracePt t="123579" x="9671050" y="4160838"/>
          <p14:tracePt t="123591" x="9698038" y="4133850"/>
          <p14:tracePt t="123605" x="9705975" y="4108450"/>
          <p14:tracePt t="123622" x="9732963" y="4089400"/>
          <p14:tracePt t="123638" x="9742488" y="4071938"/>
          <p14:tracePt t="123656" x="9796463" y="4054475"/>
          <p14:tracePt t="123672" x="9813925" y="4044950"/>
          <p14:tracePt t="123688" x="9840913" y="4037013"/>
          <p14:tracePt t="123706" x="9875838" y="4027488"/>
          <p14:tracePt t="123732" x="9885363" y="4027488"/>
          <p14:tracePt t="123770" x="9894888" y="4027488"/>
          <p14:tracePt t="123795" x="9885363" y="4027488"/>
          <p14:tracePt t="123808" x="9823450" y="4027488"/>
          <p14:tracePt t="123820" x="9653588" y="4027488"/>
          <p14:tracePt t="123833" x="9232900" y="4027488"/>
          <p14:tracePt t="123846" x="8661400" y="4027488"/>
          <p14:tracePt t="123859" x="8170863" y="4027488"/>
          <p14:tracePt t="123872" x="7894638" y="4027488"/>
          <p14:tracePt t="123888" x="7661275" y="4044950"/>
          <p14:tracePt t="123905" x="7483475" y="4044950"/>
          <p14:tracePt t="123921" x="7375525" y="4071938"/>
          <p14:tracePt t="123938" x="7188200" y="4081463"/>
          <p14:tracePt t="123955" x="7143750" y="4089400"/>
          <p14:tracePt t="123971" x="7116763" y="4089400"/>
          <p14:tracePt t="123988" x="7089775" y="4089400"/>
          <p14:tracePt t="124005" x="7081838" y="4089400"/>
          <p14:tracePt t="124021" x="7072313" y="4089400"/>
          <p14:tracePt t="124215" x="7081838" y="4089400"/>
          <p14:tracePt t="124228" x="7126288" y="4098925"/>
          <p14:tracePt t="124241" x="7232650" y="4133850"/>
          <p14:tracePt t="124254" x="7367588" y="4160838"/>
          <p14:tracePt t="124271" x="7562850" y="4205288"/>
          <p14:tracePt t="124287" x="7688263" y="4224338"/>
          <p14:tracePt t="124304" x="7840663" y="4259263"/>
          <p14:tracePt t="124321" x="7867650" y="4259263"/>
          <p14:tracePt t="124338" x="7902575" y="4268788"/>
          <p14:tracePt t="124354" x="7929563" y="4276725"/>
          <p14:tracePt t="124370" x="7966075" y="4276725"/>
          <p14:tracePt t="124387" x="7974013" y="4276725"/>
          <p14:tracePt t="124404" x="7983538" y="4276725"/>
          <p14:tracePt t="124420" x="7991475" y="4276725"/>
          <p14:tracePt t="124437" x="8001000" y="4276725"/>
          <p14:tracePt t="124454" x="8010525" y="4276725"/>
          <p14:tracePt t="124471" x="8018463" y="4276725"/>
          <p14:tracePt t="124521" x="8027988" y="4276725"/>
          <p14:tracePt t="124546" x="8037513" y="4276725"/>
          <p14:tracePt t="124775" x="8045450" y="4276725"/>
          <p14:tracePt t="124788" x="8072438" y="4276725"/>
          <p14:tracePt t="124801" x="8143875" y="4259263"/>
          <p14:tracePt t="124814" x="8242300" y="4214813"/>
          <p14:tracePt t="124827" x="8385175" y="4187825"/>
          <p14:tracePt t="124839" x="8501063" y="4152900"/>
          <p14:tracePt t="124853" x="8562975" y="4125913"/>
          <p14:tracePt t="124869" x="8609013" y="4125913"/>
          <p14:tracePt t="124886" x="8634413" y="4125913"/>
          <p14:tracePt t="124903" x="8697913" y="4125913"/>
          <p14:tracePt t="124919" x="8724900" y="4125913"/>
          <p14:tracePt t="124936" x="8742363" y="4125913"/>
          <p14:tracePt t="125158" x="8759825" y="4125913"/>
          <p14:tracePt t="125170" x="8786813" y="4125913"/>
          <p14:tracePt t="125183" x="8858250" y="4125913"/>
          <p14:tracePt t="125196" x="8991600" y="4125913"/>
          <p14:tracePt t="125209" x="9180513" y="4125913"/>
          <p14:tracePt t="125221" x="9348788" y="4125913"/>
          <p14:tracePt t="125236" x="9483725" y="4125913"/>
          <p14:tracePt t="125252" x="9572625" y="4125913"/>
          <p14:tracePt t="125269" x="9617075" y="4125913"/>
          <p14:tracePt t="125286" x="9698038" y="4125913"/>
          <p14:tracePt t="125302" x="9715500" y="4125913"/>
          <p14:tracePt t="125319" x="9725025" y="4125913"/>
          <p14:tracePt t="125336" x="9732963" y="4125913"/>
          <p14:tracePt t="125374" x="9742488" y="4125913"/>
          <p14:tracePt t="126050" x="9752013" y="4125913"/>
          <p14:tracePt t="126062" x="9786938" y="4125913"/>
          <p14:tracePt t="126075" x="9840913" y="4125913"/>
          <p14:tracePt t="126088" x="9939338" y="4125913"/>
          <p14:tracePt t="126101" x="10072688" y="4125913"/>
          <p14:tracePt t="126117" x="10188575" y="4125913"/>
          <p14:tracePt t="126134" x="10252075" y="4125913"/>
          <p14:tracePt t="126151" x="10313988" y="4125913"/>
          <p14:tracePt t="126189" x="10323513" y="4125913"/>
          <p14:tracePt t="126304" x="10313988" y="4125913"/>
          <p14:tracePt t="126317" x="10215563" y="4125913"/>
          <p14:tracePt t="126330" x="9991725" y="4143375"/>
          <p14:tracePt t="126342" x="9501188" y="4214813"/>
          <p14:tracePt t="126355" x="8920163" y="4286250"/>
          <p14:tracePt t="126368" x="8466138" y="4375150"/>
          <p14:tracePt t="126383" x="8018463" y="4465638"/>
          <p14:tracePt t="126400" x="7653338" y="4554538"/>
          <p14:tracePt t="126417" x="7269163" y="4616450"/>
          <p14:tracePt t="126433" x="6643688" y="4724400"/>
          <p14:tracePt t="126450" x="6402388" y="4759325"/>
          <p14:tracePt t="126466" x="6269038" y="4768850"/>
          <p14:tracePt t="126483" x="6037263" y="4786313"/>
          <p14:tracePt t="126500" x="5946775" y="4795838"/>
          <p14:tracePt t="126516" x="5875338" y="4803775"/>
          <p14:tracePt t="126534" x="5751513" y="4813300"/>
          <p14:tracePt t="126550" x="5697538" y="4822825"/>
          <p14:tracePt t="126566" x="5661025" y="4822825"/>
          <p14:tracePt t="126583" x="5626100" y="4822825"/>
          <p14:tracePt t="126584" x="5589588" y="4822825"/>
          <p14:tracePt t="126600" x="5537200" y="4822825"/>
          <p14:tracePt t="126616" x="5465763" y="4830763"/>
          <p14:tracePt t="126633" x="5375275" y="4840288"/>
          <p14:tracePt t="126649" x="5187950" y="4875213"/>
          <p14:tracePt t="126666" x="5116513" y="4884738"/>
          <p14:tracePt t="126683" x="5054600" y="4884738"/>
          <p14:tracePt t="126700" x="4956175" y="4894263"/>
          <p14:tracePt t="126716" x="4919663" y="4894263"/>
          <p14:tracePt t="126733" x="4894263" y="4894263"/>
          <p14:tracePt t="126750" x="4848225" y="4894263"/>
          <p14:tracePt t="126766" x="4840288" y="4894263"/>
          <p14:tracePt t="126782" x="4822825" y="4894263"/>
          <p14:tracePt t="126799" x="4822825" y="4875213"/>
          <p14:tracePt t="126816" x="4813300" y="4786313"/>
          <p14:tracePt t="126832" x="4822825" y="4697413"/>
          <p14:tracePt t="126849" x="4840288" y="4608513"/>
          <p14:tracePt t="126866" x="4875213" y="4510088"/>
          <p14:tracePt t="126882" x="4894263" y="4483100"/>
          <p14:tracePt t="126899" x="4919663" y="4465638"/>
          <p14:tracePt t="126916" x="5018088" y="4429125"/>
          <p14:tracePt t="126933" x="5072063" y="4411663"/>
          <p14:tracePt t="126949" x="5126038" y="4402138"/>
          <p14:tracePt t="126966" x="5197475" y="4394200"/>
          <p14:tracePt t="126982" x="5214938" y="4394200"/>
          <p14:tracePt t="126999" x="5232400" y="4394200"/>
          <p14:tracePt t="127017" x="5241925" y="4394200"/>
          <p14:tracePt t="127042" x="5251450" y="4394200"/>
          <p14:tracePt t="127067" x="5259388" y="4394200"/>
          <p14:tracePt t="127143" x="5268913" y="4394200"/>
          <p14:tracePt t="127169" x="5286375" y="4394200"/>
          <p14:tracePt t="127182" x="5303838" y="4402138"/>
          <p14:tracePt t="127194" x="5340350" y="4411663"/>
          <p14:tracePt t="127208" x="5394325" y="4429125"/>
          <p14:tracePt t="127220" x="5456238" y="4438650"/>
          <p14:tracePt t="127233" x="5518150" y="4446588"/>
          <p14:tracePt t="127248" x="5545138" y="4446588"/>
          <p14:tracePt t="127265" x="5572125" y="4456113"/>
          <p14:tracePt t="127282" x="5589588" y="4456113"/>
          <p14:tracePt t="127298" x="5599113" y="4456113"/>
          <p14:tracePt t="127315" x="5608638" y="4456113"/>
          <p14:tracePt t="127347" x="5616575" y="4456113"/>
          <p14:tracePt t="127462" x="5626100" y="4456113"/>
          <p14:tracePt t="127487" x="5634038" y="4456113"/>
          <p14:tracePt t="127500" x="5643563" y="4456113"/>
          <p14:tracePt t="127525" x="5653088" y="4456113"/>
          <p14:tracePt t="127551" x="5661025" y="4456113"/>
          <p14:tracePt t="127564" x="5670550" y="4456113"/>
          <p14:tracePt t="127576" x="5680075" y="4456113"/>
          <p14:tracePt t="127589" x="5705475" y="4456113"/>
          <p14:tracePt t="127602" x="5724525" y="4456113"/>
          <p14:tracePt t="127615" x="5751513" y="4456113"/>
          <p14:tracePt t="127631" x="5776913" y="4456113"/>
          <p14:tracePt t="127648" x="5803900" y="4456113"/>
          <p14:tracePt t="127664" x="5830888" y="4456113"/>
          <p14:tracePt t="127681" x="5867400" y="4456113"/>
          <p14:tracePt t="127697" x="5894388" y="4456113"/>
          <p14:tracePt t="127714" x="5911850" y="4456113"/>
          <p14:tracePt t="127731" x="5956300" y="4456113"/>
          <p14:tracePt t="127747" x="5991225" y="4456113"/>
          <p14:tracePt t="127764" x="6027738" y="4456113"/>
          <p14:tracePt t="127781" x="6170613" y="4456113"/>
          <p14:tracePt t="127797" x="6224588" y="4456113"/>
          <p14:tracePt t="127814" x="6269038" y="4456113"/>
          <p14:tracePt t="127831" x="6313488" y="4456113"/>
          <p14:tracePt t="127847" x="6323013" y="4456113"/>
          <p14:tracePt t="127864" x="6330950" y="4456113"/>
          <p14:tracePt t="127933" x="6340475" y="4456113"/>
          <p14:tracePt t="128047" x="6348413" y="4456113"/>
          <p14:tracePt t="132608" x="6367463" y="4438650"/>
          <p14:tracePt t="132621" x="6446838" y="4375150"/>
          <p14:tracePt t="132633" x="6599238" y="4295775"/>
          <p14:tracePt t="132646" x="6875463" y="4187825"/>
          <p14:tracePt t="132659" x="7072313" y="4133850"/>
          <p14:tracePt t="132672" x="7126288" y="4125913"/>
          <p14:tracePt t="132688" x="7143750" y="4116388"/>
          <p14:tracePt t="132710" x="7153275" y="4116388"/>
          <p14:tracePt t="132748" x="7126288" y="4116388"/>
          <p14:tracePt t="132761" x="7018338" y="4152900"/>
          <p14:tracePt t="132773" x="6759575" y="4241800"/>
          <p14:tracePt t="132788" x="6375400" y="4402138"/>
          <p14:tracePt t="132804" x="6054725" y="4491038"/>
          <p14:tracePt t="132822" x="5902325" y="4545013"/>
          <p14:tracePt t="132838" x="5680075" y="4562475"/>
          <p14:tracePt t="132854" x="5599113" y="4562475"/>
          <p14:tracePt t="132871" x="5537200" y="4562475"/>
          <p14:tracePt t="132888" x="5429250" y="4562475"/>
          <p14:tracePt t="132904" x="5375275" y="4562475"/>
          <p14:tracePt t="132921" x="5340350" y="4562475"/>
          <p14:tracePt t="132937" x="5295900" y="4562475"/>
          <p14:tracePt t="132954" x="5259388" y="4545013"/>
          <p14:tracePt t="132971" x="5241925" y="4537075"/>
          <p14:tracePt t="132987" x="5241925" y="4527550"/>
          <p14:tracePt t="133004" x="5232400" y="4500563"/>
          <p14:tracePt t="133021" x="5232400" y="4491038"/>
          <p14:tracePt t="133041" x="5232400" y="4483100"/>
          <p14:tracePt t="133066" x="5232400" y="4473575"/>
          <p14:tracePt t="133079" x="5232400" y="4465638"/>
          <p14:tracePt t="133104" x="5232400" y="4456113"/>
          <p14:tracePt t="133117" x="5232400" y="4446588"/>
          <p14:tracePt t="133130" x="5232400" y="4438650"/>
          <p14:tracePt t="133142" x="5232400" y="4429125"/>
          <p14:tracePt t="133155" x="5232400" y="4419600"/>
          <p14:tracePt t="133170" x="5241925" y="4402138"/>
          <p14:tracePt t="133187" x="5251450" y="4367213"/>
          <p14:tracePt t="133203" x="5251450" y="4322763"/>
          <p14:tracePt t="133220" x="5259388" y="4205288"/>
          <p14:tracePt t="133237" x="5259388" y="4179888"/>
          <p14:tracePt t="133253" x="5259388" y="4170363"/>
          <p14:tracePt t="133270" x="5259388" y="4152900"/>
          <p14:tracePt t="133321" x="5259388" y="4143375"/>
          <p14:tracePt t="133333" x="5276850" y="4143375"/>
          <p14:tracePt t="133346" x="5295900" y="4133850"/>
          <p14:tracePt t="133359" x="5322888" y="4133850"/>
          <p14:tracePt t="133371" x="5375275" y="4133850"/>
          <p14:tracePt t="133387" x="5473700" y="4116388"/>
          <p14:tracePt t="133403" x="5572125" y="4116388"/>
          <p14:tracePt t="133420" x="5661025" y="4116388"/>
          <p14:tracePt t="133436" x="5768975" y="4116388"/>
          <p14:tracePt t="133453" x="5822950" y="4116388"/>
          <p14:tracePt t="133470" x="5848350" y="4116388"/>
          <p14:tracePt t="133486" x="5902325" y="4170363"/>
          <p14:tracePt t="133503" x="5929313" y="4224338"/>
          <p14:tracePt t="133520" x="5956300" y="4276725"/>
          <p14:tracePt t="133537" x="5973763" y="4357688"/>
          <p14:tracePt t="133553" x="5973763" y="4384675"/>
          <p14:tracePt t="133570" x="5973763" y="4411663"/>
          <p14:tracePt t="133586" x="5938838" y="4446588"/>
          <p14:tracePt t="133603" x="5840413" y="4500563"/>
          <p14:tracePt t="133619" x="5768975" y="4537075"/>
          <p14:tracePt t="133636" x="5680075" y="4545013"/>
          <p14:tracePt t="133653" x="5554663" y="4554538"/>
          <p14:tracePt t="133669" x="5518150" y="4554538"/>
          <p14:tracePt t="133686" x="5473700" y="4537075"/>
          <p14:tracePt t="133703" x="5411788" y="4491038"/>
          <p14:tracePt t="133719" x="5394325" y="4465638"/>
          <p14:tracePt t="133736" x="5375275" y="4446588"/>
          <p14:tracePt t="133753" x="5357813" y="4402138"/>
          <p14:tracePt t="133769" x="5348288" y="4367213"/>
          <p14:tracePt t="133786" x="5340350" y="4348163"/>
          <p14:tracePt t="133803" x="5340350" y="4322763"/>
          <p14:tracePt t="133819" x="5340350" y="4268788"/>
          <p14:tracePt t="133836" x="5340350" y="4241800"/>
          <p14:tracePt t="133853" x="5340350" y="4224338"/>
          <p14:tracePt t="133869" x="5340350" y="4187825"/>
          <p14:tracePt t="133886" x="5348288" y="4179888"/>
          <p14:tracePt t="133903" x="5367338" y="4160838"/>
          <p14:tracePt t="133919" x="5411788" y="4125913"/>
          <p14:tracePt t="133935" x="5456238" y="4098925"/>
          <p14:tracePt t="133953" x="5518150" y="4071938"/>
          <p14:tracePt t="133969" x="5589588" y="4054475"/>
          <p14:tracePt t="133969" x="5670550" y="4054475"/>
          <p14:tracePt t="133985" x="5741988" y="4044950"/>
          <p14:tracePt t="134002" x="5786438" y="4044950"/>
          <p14:tracePt t="134019" x="5830888" y="4044950"/>
          <p14:tracePt t="134035" x="5911850" y="4071938"/>
          <p14:tracePt t="134053" x="5956300" y="4108450"/>
          <p14:tracePt t="134069" x="6000750" y="4143375"/>
          <p14:tracePt t="134085" x="6072188" y="4259263"/>
          <p14:tracePt t="134102" x="6099175" y="4330700"/>
          <p14:tracePt t="134118" x="6116638" y="4394200"/>
          <p14:tracePt t="134135" x="6134100" y="4456113"/>
          <p14:tracePt t="134152" x="6143625" y="4473575"/>
          <p14:tracePt t="134168" x="6143625" y="4483100"/>
          <p14:tracePt t="134185" x="6134100" y="4518025"/>
          <p14:tracePt t="134202" x="6099175" y="4537075"/>
          <p14:tracePt t="134218" x="6062663" y="4554538"/>
          <p14:tracePt t="134235" x="6018213" y="4581525"/>
          <p14:tracePt t="134252" x="5946775" y="4608513"/>
          <p14:tracePt t="134268" x="5919788" y="4608513"/>
          <p14:tracePt t="134285" x="5894388" y="4608513"/>
          <p14:tracePt t="134302" x="5867400" y="4608513"/>
          <p14:tracePt t="134318" x="5840413" y="4608513"/>
          <p14:tracePt t="134335" x="5803900" y="4598988"/>
          <p14:tracePt t="134352" x="5732463" y="4554538"/>
          <p14:tracePt t="134368" x="5715000" y="4527550"/>
          <p14:tracePt t="134385" x="5688013" y="4491038"/>
          <p14:tracePt t="134402" x="5634038" y="4411663"/>
          <p14:tracePt t="134418" x="5626100" y="4384675"/>
          <p14:tracePt t="134435" x="5616575" y="4348163"/>
          <p14:tracePt t="134451" x="5608638" y="4330700"/>
          <p14:tracePt t="134468" x="5599113" y="4313238"/>
          <p14:tracePt t="134484" x="5599113" y="4303713"/>
          <p14:tracePt t="134501" x="5599113" y="4295775"/>
          <p14:tracePt t="134517" x="5599113" y="4286250"/>
          <p14:tracePt t="134534" x="5599113" y="4276725"/>
          <p14:tracePt t="134551" x="5599113" y="4268788"/>
          <p14:tracePt t="134568" x="5599113" y="4241800"/>
          <p14:tracePt t="134584" x="5599113" y="4224338"/>
          <p14:tracePt t="134601" x="5599113" y="4205288"/>
          <p14:tracePt t="134618" x="5599113" y="4160838"/>
          <p14:tracePt t="134634" x="5599113" y="4133850"/>
          <p14:tracePt t="134651" x="5599113" y="4116388"/>
          <p14:tracePt t="134668" x="5608638" y="4089400"/>
          <p14:tracePt t="134684" x="5653088" y="4062413"/>
          <p14:tracePt t="134701" x="5670550" y="4054475"/>
          <p14:tracePt t="134717" x="5697538" y="4054475"/>
          <p14:tracePt t="134734" x="5741988" y="4044950"/>
          <p14:tracePt t="134751" x="5768975" y="4044950"/>
          <p14:tracePt t="134767" x="5795963" y="4044950"/>
          <p14:tracePt t="134784" x="5830888" y="4044950"/>
          <p14:tracePt t="134800" x="5848350" y="4044950"/>
          <p14:tracePt t="134817" x="5867400" y="4044950"/>
          <p14:tracePt t="134834" x="5894388" y="4071938"/>
          <p14:tracePt t="134850" x="5919788" y="4081463"/>
          <p14:tracePt t="134867" x="5956300" y="4116388"/>
          <p14:tracePt t="134884" x="6010275" y="4133850"/>
          <p14:tracePt t="134900" x="6161088" y="4179888"/>
          <p14:tracePt t="134917" x="6313488" y="4205288"/>
          <p14:tracePt t="134934" x="6643688" y="4214813"/>
          <p14:tracePt t="134950" x="7786688" y="4232275"/>
          <p14:tracePt t="134967" x="8528050" y="4224338"/>
          <p14:tracePt t="134984" x="9242425" y="4205288"/>
          <p14:tracePt t="135000" x="10117138" y="4205288"/>
          <p14:tracePt t="135017" x="10296525" y="4205288"/>
          <p14:tracePt t="135034" x="10394950" y="4224338"/>
          <p14:tracePt t="135050" x="10456863" y="4232275"/>
          <p14:tracePt t="135317" x="10456863" y="4214813"/>
          <p14:tracePt t="135331" x="10456863" y="4160838"/>
          <p14:tracePt t="135343" x="10456863" y="4071938"/>
          <p14:tracePt t="135356" x="10456863" y="4000500"/>
          <p14:tracePt t="135368" x="10456863" y="3929063"/>
          <p14:tracePt t="135383" x="10466388" y="3875088"/>
          <p14:tracePt t="135399" x="10483850" y="3822700"/>
          <p14:tracePt t="135416" x="10491788" y="3776663"/>
          <p14:tracePt t="135434" x="10537825" y="3714750"/>
          <p14:tracePt t="135449" x="10563225" y="3687763"/>
          <p14:tracePt t="135466" x="10582275" y="3670300"/>
          <p14:tracePt t="135483" x="10590213" y="3652838"/>
          <p14:tracePt t="135508" x="10599738" y="3652838"/>
          <p14:tracePt t="135521" x="10599738" y="3643313"/>
          <p14:tracePt t="135559" x="10582275" y="3633788"/>
          <p14:tracePt t="135573" x="10555288" y="3625850"/>
          <p14:tracePt t="135585" x="10518775" y="3625850"/>
          <p14:tracePt t="135599" x="10466388" y="3625850"/>
          <p14:tracePt t="135616" x="10429875" y="3633788"/>
          <p14:tracePt t="135632" x="10367963" y="3687763"/>
          <p14:tracePt t="135649" x="10296525" y="3803650"/>
          <p14:tracePt t="135665" x="10277475" y="3840163"/>
          <p14:tracePt t="135682" x="10269538" y="3867150"/>
          <p14:tracePt t="135699" x="10260013" y="3946525"/>
          <p14:tracePt t="135716" x="10260013" y="3990975"/>
          <p14:tracePt t="135733" x="10296525" y="4062413"/>
          <p14:tracePt t="135749" x="10331450" y="4108450"/>
          <p14:tracePt t="135765" x="10394950" y="4179888"/>
          <p14:tracePt t="135782" x="10429875" y="4197350"/>
          <p14:tracePt t="135799" x="10491788" y="4232275"/>
          <p14:tracePt t="135815" x="10617200" y="4251325"/>
          <p14:tracePt t="135832" x="10680700" y="4259263"/>
          <p14:tracePt t="135848" x="10733088" y="4259263"/>
          <p14:tracePt t="135866" x="10831513" y="4268788"/>
          <p14:tracePt t="135882" x="10885488" y="4268788"/>
          <p14:tracePt t="135898" x="10912475" y="4268788"/>
          <p14:tracePt t="135917" x="10966450" y="4268788"/>
          <p14:tracePt t="135932" x="10983913" y="4268788"/>
          <p14:tracePt t="135948" x="10991850" y="4268788"/>
          <p14:tracePt t="135965" x="11010900" y="4251325"/>
          <p14:tracePt t="135982" x="11037888" y="4152900"/>
          <p14:tracePt t="135998" x="11045825" y="4108450"/>
          <p14:tracePt t="136015" x="11045825" y="4071938"/>
          <p14:tracePt t="136031" x="11045825" y="4027488"/>
          <p14:tracePt t="136048" x="11045825" y="4000500"/>
          <p14:tracePt t="136065" x="11045825" y="3983038"/>
          <p14:tracePt t="136081" x="10991850" y="3911600"/>
          <p14:tracePt t="136098" x="10956925" y="3867150"/>
          <p14:tracePt t="136115" x="10912475" y="3830638"/>
          <p14:tracePt t="136131" x="10831513" y="3786188"/>
          <p14:tracePt t="136148" x="10769600" y="3768725"/>
          <p14:tracePt t="136164" x="10680700" y="3768725"/>
          <p14:tracePt t="136181" x="10599738" y="3768725"/>
          <p14:tracePt t="136198" x="10456863" y="3813175"/>
          <p14:tracePt t="136215" x="10402888" y="3840163"/>
          <p14:tracePt t="136231" x="10385425" y="3857625"/>
          <p14:tracePt t="136248" x="10358438" y="3875088"/>
          <p14:tracePt t="136264" x="10348913" y="3884613"/>
          <p14:tracePt t="136281" x="10340975" y="3894138"/>
          <p14:tracePt t="136298" x="10323513" y="3919538"/>
          <p14:tracePt t="136315" x="10323513" y="3938588"/>
          <p14:tracePt t="136331" x="10323513" y="3956050"/>
          <p14:tracePt t="136348" x="10313988" y="4000500"/>
          <p14:tracePt t="136364" x="10313988" y="4017963"/>
          <p14:tracePt t="136381" x="10313988" y="4037013"/>
          <p14:tracePt t="136397" x="10313988" y="4044950"/>
          <p14:tracePt t="136414" x="10313988" y="4071938"/>
          <p14:tracePt t="136431" x="10313988" y="4081463"/>
          <p14:tracePt t="136447" x="10313988" y="4089400"/>
          <p14:tracePt t="136464" x="10313988" y="4116388"/>
          <p14:tracePt t="136481" x="10331450" y="4116388"/>
          <p14:tracePt t="136497" x="10340975" y="4125913"/>
          <p14:tracePt t="136515" x="10375900" y="4133850"/>
          <p14:tracePt t="136530" x="10394950" y="4133850"/>
          <p14:tracePt t="136547" x="10420350" y="4143375"/>
          <p14:tracePt t="136564" x="10474325" y="4152900"/>
          <p14:tracePt t="136580" x="10491788" y="4152900"/>
          <p14:tracePt t="136597" x="10518775" y="4152900"/>
          <p14:tracePt t="136614" x="10537825" y="4152900"/>
          <p14:tracePt t="136630" x="10563225" y="4152900"/>
          <p14:tracePt t="136647" x="10582275" y="4152900"/>
          <p14:tracePt t="136664" x="10599738" y="4152900"/>
          <p14:tracePt t="136680" x="10653713" y="4143375"/>
          <p14:tracePt t="136697" x="10698163" y="4108450"/>
          <p14:tracePt t="136714" x="10733088" y="4071938"/>
          <p14:tracePt t="136730" x="10777538" y="3990975"/>
          <p14:tracePt t="136747" x="10777538" y="3983038"/>
          <p14:tracePt t="136768" x="10777538" y="3973513"/>
          <p14:tracePt t="136780" x="10777538" y="3965575"/>
          <p14:tracePt t="136806" x="10777538" y="3946525"/>
          <p14:tracePt t="136819" x="10752138" y="3938588"/>
          <p14:tracePt t="136832" x="10742613" y="3929063"/>
          <p14:tracePt t="136846" x="10715625" y="3919538"/>
          <p14:tracePt t="136864" x="10698163" y="3911600"/>
          <p14:tracePt t="136880" x="10671175" y="3902075"/>
          <p14:tracePt t="136896" x="10634663" y="3902075"/>
          <p14:tracePt t="136914" x="10617200" y="3902075"/>
          <p14:tracePt t="136930" x="10599738" y="3902075"/>
          <p14:tracePt t="136946" x="10537825" y="3902075"/>
          <p14:tracePt t="136963" x="10510838" y="3902075"/>
          <p14:tracePt t="136980" x="10483850" y="3902075"/>
          <p14:tracePt t="136997" x="10447338" y="3911600"/>
          <p14:tracePt t="137013" x="10429875" y="3919538"/>
          <p14:tracePt t="137035" x="10420350" y="3929063"/>
          <p14:tracePt t="137048" x="10420350" y="3956050"/>
          <p14:tracePt t="137063" x="10412413" y="3973513"/>
          <p14:tracePt t="137079" x="10412413" y="4010025"/>
          <p14:tracePt t="137096" x="10412413" y="4027488"/>
          <p14:tracePt t="137113" x="10412413" y="4071938"/>
          <p14:tracePt t="137129" x="10412413" y="4081463"/>
          <p14:tracePt t="137146" x="10420350" y="4098925"/>
          <p14:tracePt t="137163" x="10474325" y="4125913"/>
          <p14:tracePt t="137179" x="10501313" y="4152900"/>
          <p14:tracePt t="137196" x="10537825" y="4160838"/>
          <p14:tracePt t="137213" x="10582275" y="4187825"/>
          <p14:tracePt t="137229" x="10599738" y="4197350"/>
          <p14:tracePt t="137246" x="10626725" y="4197350"/>
          <p14:tracePt t="137263" x="10653713" y="4197350"/>
          <p14:tracePt t="137263" x="10671175" y="4205288"/>
          <p14:tracePt t="137279" x="10698163" y="4205288"/>
          <p14:tracePt t="137296" x="10725150" y="4214813"/>
          <p14:tracePt t="137312" x="10742613" y="4214813"/>
          <p14:tracePt t="137329" x="10804525" y="4214813"/>
          <p14:tracePt t="137346" x="10823575" y="4214813"/>
          <p14:tracePt t="137362" x="10841038" y="4214813"/>
          <p14:tracePt t="137379" x="10885488" y="4205288"/>
          <p14:tracePt t="137395" x="10920413" y="4170363"/>
          <p14:tracePt t="137412" x="10956925" y="4125913"/>
          <p14:tracePt t="137429" x="11001375" y="4010025"/>
          <p14:tracePt t="137445" x="11018838" y="3965575"/>
          <p14:tracePt t="137467" x="11018838" y="3946525"/>
          <p14:tracePt t="137531" x="11018838" y="3938588"/>
          <p14:tracePt t="137582" x="10983913" y="3929063"/>
          <p14:tracePt t="137595" x="10966450" y="3929063"/>
          <p14:tracePt t="137607" x="10920413" y="3919538"/>
          <p14:tracePt t="137620" x="10875963" y="3911600"/>
          <p14:tracePt t="137633" x="10841038" y="3911600"/>
          <p14:tracePt t="137645" x="10831513" y="3911600"/>
          <p14:tracePt t="137662" x="10823575" y="3911600"/>
          <p14:tracePt t="137684" x="10814050" y="3911600"/>
          <p14:tracePt t="137709" x="10804525" y="3911600"/>
          <p14:tracePt t="137722" x="10796588" y="3911600"/>
          <p14:tracePt t="137735" x="10777538" y="3911600"/>
          <p14:tracePt t="137874" x="10777538" y="3919538"/>
          <p14:tracePt t="137888" x="10769600" y="3919538"/>
          <p14:tracePt t="137926" x="10742613" y="3929063"/>
          <p14:tracePt t="137939" x="10653713" y="3956050"/>
          <p14:tracePt t="137951" x="10474325" y="4010025"/>
          <p14:tracePt t="137964" x="10082213" y="4108450"/>
          <p14:tracePt t="137978" x="9661525" y="4197350"/>
          <p14:tracePt t="137994" x="9331325" y="4241800"/>
          <p14:tracePt t="138011" x="9153525" y="4295775"/>
          <p14:tracePt t="138028" x="8885238" y="4357688"/>
          <p14:tracePt t="138045" x="8796338" y="4375150"/>
          <p14:tracePt t="138061" x="8742363" y="4402138"/>
          <p14:tracePt t="138078" x="8705850" y="4411663"/>
          <p14:tracePt t="138079" x="8688388" y="4419600"/>
          <p14:tracePt t="138094" x="8680450" y="4429125"/>
          <p14:tracePt t="138111" x="8670925" y="4429125"/>
          <p14:tracePt t="138218" x="8697913" y="4429125"/>
          <p14:tracePt t="138231" x="8732838" y="4429125"/>
          <p14:tracePt t="138244" x="8796338" y="4429125"/>
          <p14:tracePt t="138256" x="8848725" y="4438650"/>
          <p14:tracePt t="138269" x="8894763" y="4438650"/>
          <p14:tracePt t="138282" x="8920163" y="4438650"/>
          <p14:tracePt t="138294" x="8947150" y="4438650"/>
          <p14:tracePt t="138310" x="8966200" y="4438650"/>
          <p14:tracePt t="138327" x="8974138" y="4438650"/>
          <p14:tracePt t="138344" x="8983663" y="4438650"/>
          <p14:tracePt t="138360" x="9010650" y="4438650"/>
          <p14:tracePt t="138377" x="9018588" y="4438650"/>
          <p14:tracePt t="138394" x="9037638" y="4438650"/>
          <p14:tracePt t="138410" x="9045575" y="4438650"/>
          <p14:tracePt t="138434" x="9063038" y="4438650"/>
          <p14:tracePt t="138460" x="9072563" y="4438650"/>
          <p14:tracePt t="138473" x="9082088" y="4438650"/>
          <p14:tracePt t="138485" x="9090025" y="4438650"/>
          <p14:tracePt t="138511" x="9099550" y="4438650"/>
          <p14:tracePt t="138549" x="9109075" y="4438650"/>
          <p14:tracePt t="138561" x="9117013" y="4438650"/>
          <p14:tracePt t="138574" x="9117013" y="4446588"/>
          <p14:tracePt t="138587" x="9126538" y="4446588"/>
          <p14:tracePt t="138612" x="9134475" y="4446588"/>
          <p14:tracePt t="138637" x="9144000" y="4456113"/>
          <p14:tracePt t="138651" x="9153525" y="4456113"/>
          <p14:tracePt t="138714" x="9161463" y="4456113"/>
          <p14:tracePt t="138727" x="9161463" y="4465638"/>
          <p14:tracePt t="150050" x="9144000" y="4465638"/>
          <p14:tracePt t="150063" x="9090025" y="4465638"/>
          <p14:tracePt t="150076" x="9028113" y="4465638"/>
          <p14:tracePt t="150089" x="8929688" y="4465638"/>
          <p14:tracePt t="150104" x="8858250" y="4465638"/>
          <p14:tracePt t="150121" x="8796338" y="4465638"/>
          <p14:tracePt t="150138" x="8742363" y="4465638"/>
          <p14:tracePt t="150154" x="8680450" y="4465638"/>
          <p14:tracePt t="150171" x="8653463" y="4465638"/>
          <p14:tracePt t="150188" x="8616950" y="4465638"/>
          <p14:tracePt t="150204" x="8562975" y="4465638"/>
          <p14:tracePt t="150221" x="8528050" y="4465638"/>
          <p14:tracePt t="150238" x="8474075" y="4465638"/>
          <p14:tracePt t="150254" x="8358188" y="4465638"/>
          <p14:tracePt t="150271" x="8286750" y="4446588"/>
          <p14:tracePt t="150287" x="8224838" y="4429125"/>
          <p14:tracePt t="150304" x="8108950" y="4411663"/>
          <p14:tracePt t="150321" x="8045450" y="4394200"/>
          <p14:tracePt t="150337" x="7991475" y="4384675"/>
          <p14:tracePt t="150354" x="7929563" y="4367213"/>
          <p14:tracePt t="150371" x="7848600" y="4357688"/>
          <p14:tracePt t="150387" x="7823200" y="4340225"/>
          <p14:tracePt t="150404" x="7796213" y="4322763"/>
          <p14:tracePt t="150420" x="7777163" y="4313238"/>
          <p14:tracePt t="150437" x="7769225" y="4303713"/>
          <p14:tracePt t="150454" x="7769225" y="4295775"/>
          <p14:tracePt t="150471" x="7759700" y="4295775"/>
          <p14:tracePt t="150496" x="7759700" y="4286250"/>
          <p14:tracePt t="150521" x="7759700" y="4268788"/>
          <p14:tracePt t="150546" x="7759700" y="4259263"/>
          <p14:tracePt t="150572" x="7759700" y="4241800"/>
          <p14:tracePt t="150585" x="7769225" y="4241800"/>
          <p14:tracePt t="150597" x="7786688" y="4224338"/>
          <p14:tracePt t="150610" x="7823200" y="4224338"/>
          <p14:tracePt t="150623" x="7885113" y="4214813"/>
          <p14:tracePt t="150637" x="7974013" y="4205288"/>
          <p14:tracePt t="150653" x="8072438" y="4205288"/>
          <p14:tracePt t="150670" x="8170863" y="4205288"/>
          <p14:tracePt t="150687" x="8296275" y="4205288"/>
          <p14:tracePt t="150703" x="8323263" y="4224338"/>
          <p14:tracePt t="150720" x="8340725" y="4232275"/>
          <p14:tracePt t="150737" x="8367713" y="4251325"/>
          <p14:tracePt t="150753" x="8367713" y="4259263"/>
          <p14:tracePt t="150770" x="8367713" y="4268788"/>
          <p14:tracePt t="150788" x="8367713" y="4295775"/>
          <p14:tracePt t="150803" x="8367713" y="4313238"/>
          <p14:tracePt t="150820" x="8331200" y="4340225"/>
          <p14:tracePt t="150837" x="8286750" y="4367213"/>
          <p14:tracePt t="150853" x="8197850" y="4411663"/>
          <p14:tracePt t="150870" x="8143875" y="4419600"/>
          <p14:tracePt t="150886" x="8108950" y="4429125"/>
          <p14:tracePt t="150903" x="8037513" y="4438650"/>
          <p14:tracePt t="150928" x="8018463" y="4438650"/>
          <p14:tracePt t="150966" x="8010525" y="4438650"/>
          <p14:tracePt t="151055" x="8027988" y="4438650"/>
          <p14:tracePt t="151069" x="8099425" y="4438650"/>
          <p14:tracePt t="151081" x="8269288" y="4438650"/>
          <p14:tracePt t="151093" x="8562975" y="4438650"/>
          <p14:tracePt t="151106" x="8939213" y="4438650"/>
          <p14:tracePt t="151119" x="9259888" y="4438650"/>
          <p14:tracePt t="151136" x="9582150" y="4438650"/>
          <p14:tracePt t="151152" x="9840913" y="4456113"/>
          <p14:tracePt t="151169" x="10260013" y="4510088"/>
          <p14:tracePt t="151186" x="10466388" y="4518025"/>
          <p14:tracePt t="151960" x="10466388" y="4527550"/>
          <p14:tracePt t="151973" x="10466388" y="4562475"/>
          <p14:tracePt t="151986" x="10466388" y="4660900"/>
          <p14:tracePt t="151999" x="10466388" y="4857750"/>
          <p14:tracePt t="152011" x="10466388" y="5232400"/>
          <p14:tracePt t="152024" x="10466388" y="5581650"/>
          <p14:tracePt t="152037" x="10466388" y="5751513"/>
          <p14:tracePt t="152051" x="10474325" y="5830888"/>
          <p14:tracePt t="152068" x="10483850" y="5875338"/>
          <p14:tracePt t="167129" x="10447338" y="5875338"/>
          <p14:tracePt t="167142" x="10215563" y="5803900"/>
          <p14:tracePt t="167155" x="9732963" y="5616575"/>
          <p14:tracePt t="167167" x="9134475" y="5348288"/>
          <p14:tracePt t="167180" x="8742363" y="5116513"/>
          <p14:tracePt t="167193" x="8616950" y="5037138"/>
          <p14:tracePt t="167205" x="8537575" y="4946650"/>
          <p14:tracePt t="167222" x="8474075" y="4830763"/>
          <p14:tracePt t="167238" x="8429625" y="4679950"/>
          <p14:tracePt t="167255" x="8394700" y="4581525"/>
          <p14:tracePt t="167272" x="8394700" y="4429125"/>
          <p14:tracePt t="167288" x="8402638" y="4357688"/>
          <p14:tracePt t="167305" x="8456613" y="4286250"/>
          <p14:tracePt t="167321" x="8742363" y="4170363"/>
          <p14:tracePt t="167338" x="9037638" y="4125913"/>
          <p14:tracePt t="167355" x="9340850" y="4098925"/>
          <p14:tracePt t="167372" x="10010775" y="4170363"/>
          <p14:tracePt t="167388" x="10313988" y="4303713"/>
          <p14:tracePt t="167404" x="10563225" y="4491038"/>
          <p14:tracePt t="167422" x="10769600" y="4679950"/>
          <p14:tracePt t="167438" x="10804525" y="4768850"/>
          <p14:tracePt t="167455" x="10831513" y="4830763"/>
          <p14:tracePt t="167471" x="10841038" y="4894263"/>
          <p14:tracePt t="167488" x="10769600" y="5027613"/>
          <p14:tracePt t="167504" x="10537825" y="5170488"/>
          <p14:tracePt t="167521" x="10010775" y="5419725"/>
          <p14:tracePt t="167538" x="8616950" y="5875338"/>
          <p14:tracePt t="167555" x="8188325" y="5929313"/>
          <p14:tracePt t="167571" x="7885113" y="5956300"/>
          <p14:tracePt t="167587" x="7697788" y="5973763"/>
          <p14:tracePt t="167804" x="7688263" y="5973763"/>
          <p14:tracePt t="167816" x="7643813" y="5973763"/>
          <p14:tracePt t="167829" x="7456488" y="5973763"/>
          <p14:tracePt t="167842" x="6911975" y="5973763"/>
          <p14:tracePt t="167854" x="6170613" y="5965825"/>
          <p14:tracePt t="167870" x="5394325" y="5902325"/>
          <p14:tracePt t="167887" x="5045075" y="5884863"/>
          <p14:tracePt t="167904" x="4643438" y="5848350"/>
          <p14:tracePt t="167920" x="4259263" y="5786438"/>
          <p14:tracePt t="167937" x="4170363" y="5759450"/>
          <p14:tracePt t="167954" x="4116388" y="5741988"/>
          <p14:tracePt t="167970" x="4081463" y="5724525"/>
          <p14:tracePt t="167987" x="4071938" y="5715000"/>
          <p14:tracePt t="168003" x="4062413" y="5705475"/>
          <p14:tracePt t="168020" x="4062413" y="5697538"/>
          <p14:tracePt t="168045" x="4062413" y="5680075"/>
          <p14:tracePt t="168058" x="4089400" y="5661025"/>
          <p14:tracePt t="168071" x="4160838" y="5626100"/>
          <p14:tracePt t="168087" x="4251325" y="5562600"/>
          <p14:tracePt t="168103" x="4394200" y="5518150"/>
          <p14:tracePt t="168120" x="4510088" y="5465763"/>
          <p14:tracePt t="168136" x="4714875" y="5411788"/>
          <p14:tracePt t="168153" x="4795838" y="5375275"/>
          <p14:tracePt t="168170" x="4884738" y="5357813"/>
          <p14:tracePt t="168186" x="5089525" y="5348288"/>
          <p14:tracePt t="168203" x="5259388" y="5348288"/>
          <p14:tracePt t="168220" x="5402263" y="5348288"/>
          <p14:tracePt t="168237" x="5680075" y="5402263"/>
          <p14:tracePt t="168253" x="5786438" y="5438775"/>
          <p14:tracePt t="168270" x="5867400" y="5473700"/>
          <p14:tracePt t="168286" x="5911850" y="5500688"/>
          <p14:tracePt t="168287" x="5938838" y="5518150"/>
          <p14:tracePt t="168303" x="5973763" y="5537200"/>
          <p14:tracePt t="168319" x="5991225" y="5554663"/>
          <p14:tracePt t="168336" x="6000750" y="5562600"/>
          <p14:tracePt t="168363" x="6010275" y="5572125"/>
          <p14:tracePt t="168542" x="5965825" y="5581650"/>
          <p14:tracePt t="168554" x="5894388" y="5589588"/>
          <p14:tracePt t="168567" x="5795963" y="5626100"/>
          <p14:tracePt t="168580" x="5680075" y="5634038"/>
          <p14:tracePt t="168593" x="5581650" y="5643563"/>
          <p14:tracePt t="168605" x="5537200" y="5653088"/>
          <p14:tracePt t="168619" x="5510213" y="5653088"/>
          <p14:tracePt t="168636" x="5500688" y="5653088"/>
          <p14:tracePt t="168652" x="5491163" y="5653088"/>
          <p14:tracePt t="168682" x="5483225" y="5653088"/>
          <p14:tracePt t="168847" x="5500688" y="5661025"/>
          <p14:tracePt t="168860" x="5554663" y="5661025"/>
          <p14:tracePt t="168874" x="5680075" y="5688013"/>
          <p14:tracePt t="168885" x="5894388" y="5732463"/>
          <p14:tracePt t="168902" x="6134100" y="5795963"/>
          <p14:tracePt t="168918" x="6330950" y="5830888"/>
          <p14:tracePt t="168935" x="6419850" y="5840413"/>
          <p14:tracePt t="168951" x="6510338" y="5848350"/>
          <p14:tracePt t="168968" x="6537325" y="5857875"/>
          <p14:tracePt t="168985" x="6545263" y="5867400"/>
          <p14:tracePt t="169001" x="6562725" y="5867400"/>
          <p14:tracePt t="169038" x="6572250" y="5867400"/>
          <p14:tracePt t="169089" x="6554788" y="5867400"/>
          <p14:tracePt t="169102" x="6456363" y="5884863"/>
          <p14:tracePt t="169114" x="6215063" y="5911850"/>
          <p14:tracePt t="169127" x="5759450" y="5965825"/>
          <p14:tracePt t="169140" x="5357813" y="5983288"/>
          <p14:tracePt t="169153" x="5180013" y="5991225"/>
          <p14:tracePt t="169168" x="5081588" y="6000750"/>
          <p14:tracePt t="169184" x="5018088" y="6000750"/>
          <p14:tracePt t="169201" x="4991100" y="6000750"/>
          <p14:tracePt t="169218" x="4983163" y="6000750"/>
          <p14:tracePt t="169235" x="4973638" y="6000750"/>
          <p14:tracePt t="169318" x="5010150" y="6000750"/>
          <p14:tracePt t="169331" x="5072063" y="6000750"/>
          <p14:tracePt t="169344" x="5160963" y="6000750"/>
          <p14:tracePt t="169356" x="5286375" y="5983288"/>
          <p14:tracePt t="169369" x="5394325" y="5973763"/>
          <p14:tracePt t="169384" x="5491163" y="5965825"/>
          <p14:tracePt t="169401" x="5554663" y="5965825"/>
          <p14:tracePt t="169417" x="5589588" y="5965825"/>
          <p14:tracePt t="169434" x="5643563" y="5965825"/>
          <p14:tracePt t="169451" x="5661025" y="5965825"/>
          <p14:tracePt t="169467" x="5688013" y="5965825"/>
          <p14:tracePt t="169484" x="5768975" y="5965825"/>
          <p14:tracePt t="169500" x="5803900" y="5965825"/>
          <p14:tracePt t="169517" x="5840413" y="5965825"/>
          <p14:tracePt t="169534" x="5956300" y="5965825"/>
          <p14:tracePt t="169550" x="6027738" y="5965825"/>
          <p14:tracePt t="169567" x="6099175" y="5965825"/>
          <p14:tracePt t="169584" x="6170613" y="5965825"/>
          <p14:tracePt t="169600" x="6286500" y="5965825"/>
          <p14:tracePt t="169617" x="6330950" y="5965825"/>
          <p14:tracePt t="169634" x="6375400" y="5965825"/>
          <p14:tracePt t="169650" x="6429375" y="5973763"/>
          <p14:tracePt t="169667" x="6438900" y="5983288"/>
          <p14:tracePt t="169684" x="6446838" y="5983288"/>
          <p14:tracePt t="172898" x="6456363" y="5983288"/>
          <p14:tracePt t="172910" x="6491288" y="5983288"/>
          <p14:tracePt t="172923" x="6608763" y="5991225"/>
          <p14:tracePt t="172935" x="6894513" y="6045200"/>
          <p14:tracePt t="172949" x="7429500" y="6153150"/>
          <p14:tracePt t="172962" x="7894638" y="6259513"/>
          <p14:tracePt t="172977" x="8242300" y="6357938"/>
          <p14:tracePt t="172994" x="8439150" y="6411913"/>
          <p14:tracePt t="173011" x="8643938" y="6465888"/>
          <p14:tracePt t="173027" x="8813800" y="6527800"/>
          <p14:tracePt t="175471" x="8804275" y="6527800"/>
          <p14:tracePt t="175484" x="8680450" y="6419850"/>
          <p14:tracePt t="175496" x="8072438" y="6018213"/>
          <p14:tracePt t="175509" x="7089775" y="5446713"/>
          <p14:tracePt t="175523" x="5786438" y="4697413"/>
          <p14:tracePt t="175539" x="4840288" y="4295775"/>
          <p14:tracePt t="175557" x="3795713" y="3786188"/>
          <p14:tracePt t="175572" x="2276475" y="2982913"/>
          <p14:tracePt t="175589" x="1768475" y="2705100"/>
          <p14:tracePt t="175606" x="1554163" y="2589213"/>
          <p14:tracePt t="175622" x="1419225" y="2527300"/>
          <p14:tracePt t="175853" x="1401763" y="2527300"/>
          <p14:tracePt t="175866" x="1374775" y="2527300"/>
          <p14:tracePt t="175880" x="1295400" y="2527300"/>
          <p14:tracePt t="175891" x="1108075" y="2536825"/>
          <p14:tracePt t="175905" x="723900" y="2581275"/>
          <p14:tracePt t="175921" x="285750" y="2670175"/>
          <p14:tracePt t="175938" x="9525" y="2751138"/>
          <p14:tracePt t="175956" x="0" y="2795588"/>
          <p14:tracePt t="175971" x="0" y="2803525"/>
          <p14:tracePt t="176937" x="0" y="2776538"/>
          <p14:tracePt t="176948" x="0" y="2687638"/>
          <p14:tracePt t="176961" x="0" y="2490788"/>
          <p14:tracePt t="176974" x="0" y="2116138"/>
          <p14:tracePt t="176987" x="0" y="1608138"/>
          <p14:tracePt t="177004" x="0" y="1241425"/>
          <p14:tracePt t="177019" x="0" y="1017588"/>
          <p14:tracePt t="177036" x="0" y="866775"/>
          <p14:tracePt t="177215" x="0" y="847725"/>
          <p14:tracePt t="177228" x="0" y="803275"/>
          <p14:tracePt t="177241" x="0" y="731838"/>
          <p14:tracePt t="177254" x="0" y="588963"/>
          <p14:tracePt t="178439" x="107950" y="889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1617" cy="572216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70" y="365124"/>
            <a:ext cx="7959246" cy="5722167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58"/>
    </mc:Choice>
    <mc:Fallback xmlns="">
      <p:transition spd="slow" advTm="15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91" x="11252200" y="5018088"/>
          <p14:tracePt t="6858" x="11233150" y="5000625"/>
          <p14:tracePt t="6871" x="11037888" y="4840288"/>
          <p14:tracePt t="6883" x="10394950" y="4402138"/>
          <p14:tracePt t="6898" x="9412288" y="3759200"/>
          <p14:tracePt t="6915" x="8161338" y="2965450"/>
          <p14:tracePt t="6931" x="7375525" y="2554288"/>
          <p14:tracePt t="6948" x="5894388" y="1803400"/>
          <p14:tracePt t="6964" x="5411788" y="1562100"/>
          <p14:tracePt t="6981" x="5170488" y="1419225"/>
          <p14:tracePt t="6997" x="5089525" y="1366838"/>
          <p14:tracePt t="7188" x="5081588" y="1357313"/>
          <p14:tracePt t="7201" x="5054600" y="1330325"/>
          <p14:tracePt t="7214" x="5010150" y="1276350"/>
          <p14:tracePt t="7226" x="4929188" y="1187450"/>
          <p14:tracePt t="7239" x="4830763" y="1027113"/>
          <p14:tracePt t="7252" x="4768850" y="911225"/>
          <p14:tracePt t="7264" x="4741863" y="822325"/>
          <p14:tracePt t="7281" x="4724400" y="758825"/>
          <p14:tracePt t="7297" x="4724400" y="704850"/>
          <p14:tracePt t="7313" x="4751388" y="652463"/>
          <p14:tracePt t="7330" x="4840288" y="608013"/>
          <p14:tracePt t="7347" x="4894263" y="598488"/>
          <p14:tracePt t="7363" x="4929188" y="598488"/>
          <p14:tracePt t="7380" x="5037138" y="625475"/>
          <p14:tracePt t="7397" x="5099050" y="652463"/>
          <p14:tracePt t="7413" x="5153025" y="669925"/>
          <p14:tracePt t="7430" x="5286375" y="714375"/>
          <p14:tracePt t="7447" x="5357813" y="750888"/>
          <p14:tracePt t="7463" x="5446713" y="768350"/>
          <p14:tracePt t="7481" x="5643563" y="812800"/>
          <p14:tracePt t="7496" x="5768975" y="830263"/>
          <p14:tracePt t="7513" x="5867400" y="839788"/>
          <p14:tracePt t="7530" x="5938838" y="847725"/>
          <p14:tracePt t="7533" x="6018213" y="847725"/>
          <p14:tracePt t="7546" x="6062663" y="847725"/>
          <p14:tracePt t="7563" x="6099175" y="847725"/>
          <p14:tracePt t="7580" x="6126163" y="847725"/>
          <p14:tracePt t="7596" x="6153150" y="847725"/>
          <p14:tracePt t="7613" x="6161088" y="847725"/>
          <p14:tracePt t="7630" x="6180138" y="847725"/>
          <p14:tracePt t="7646" x="6197600" y="830263"/>
          <p14:tracePt t="7663" x="6215063" y="812800"/>
          <p14:tracePt t="7679" x="6224588" y="795338"/>
          <p14:tracePt t="7696" x="6232525" y="768350"/>
          <p14:tracePt t="7713" x="6251575" y="750888"/>
          <p14:tracePt t="7729" x="6269038" y="723900"/>
          <p14:tracePt t="7746" x="6296025" y="687388"/>
          <p14:tracePt t="7763" x="6330950" y="652463"/>
          <p14:tracePt t="7779" x="6348413" y="642938"/>
          <p14:tracePt t="7796" x="6348413" y="633413"/>
          <p14:tracePt t="7812" x="6348413" y="625475"/>
          <p14:tracePt t="7829" x="6348413" y="615950"/>
          <p14:tracePt t="7846" x="6340475" y="615950"/>
          <p14:tracePt t="7862" x="6303963" y="598488"/>
          <p14:tracePt t="7879" x="6286500" y="588963"/>
          <p14:tracePt t="7896" x="6276975" y="588963"/>
          <p14:tracePt t="7913" x="6197600" y="588963"/>
          <p14:tracePt t="7929" x="6161088" y="588963"/>
          <p14:tracePt t="7946" x="6108700" y="588963"/>
          <p14:tracePt t="7963" x="6027738" y="588963"/>
          <p14:tracePt t="7979" x="5983288" y="598488"/>
          <p14:tracePt t="7995" x="5956300" y="625475"/>
          <p14:tracePt t="8012" x="5929313" y="669925"/>
          <p14:tracePt t="8029" x="5911850" y="750888"/>
          <p14:tracePt t="8045" x="5902325" y="776288"/>
          <p14:tracePt t="8062" x="5902325" y="795338"/>
          <p14:tracePt t="8079" x="5902325" y="839788"/>
          <p14:tracePt t="8096" x="5902325" y="857250"/>
          <p14:tracePt t="8112" x="5911850" y="874713"/>
          <p14:tracePt t="8129" x="5956300" y="928688"/>
          <p14:tracePt t="8145" x="5991225" y="955675"/>
          <p14:tracePt t="8162" x="6018213" y="973138"/>
          <p14:tracePt t="8179" x="6081713" y="1000125"/>
          <p14:tracePt t="8195" x="6108700" y="1000125"/>
          <p14:tracePt t="8212" x="6126163" y="1000125"/>
          <p14:tracePt t="8228" x="6134100" y="1000125"/>
          <p14:tracePt t="8245" x="6161088" y="990600"/>
          <p14:tracePt t="8262" x="6180138" y="973138"/>
          <p14:tracePt t="8278" x="6188075" y="946150"/>
          <p14:tracePt t="8295" x="6205538" y="866775"/>
          <p14:tracePt t="8312" x="6215063" y="803275"/>
          <p14:tracePt t="8328" x="6215063" y="704850"/>
          <p14:tracePt t="8345" x="6188075" y="581025"/>
          <p14:tracePt t="8362" x="6170613" y="544513"/>
          <p14:tracePt t="8378" x="6161088" y="527050"/>
          <p14:tracePt t="8395" x="6143625" y="500063"/>
          <p14:tracePt t="8412" x="6126163" y="490538"/>
          <p14:tracePt t="8428" x="6116638" y="482600"/>
          <p14:tracePt t="8445" x="6045200" y="465138"/>
          <p14:tracePt t="8462" x="5983288" y="465138"/>
          <p14:tracePt t="8478" x="5946775" y="465138"/>
          <p14:tracePt t="8495" x="5911850" y="465138"/>
          <p14:tracePt t="8512" x="5867400" y="465138"/>
          <p14:tracePt t="8534" x="5857875" y="465138"/>
          <p14:tracePt t="8547" x="5848350" y="473075"/>
          <p14:tracePt t="8561" x="5848350" y="490538"/>
          <p14:tracePt t="8578" x="5840413" y="517525"/>
          <p14:tracePt t="8594" x="5840413" y="571500"/>
          <p14:tracePt t="8611" x="5840413" y="669925"/>
          <p14:tracePt t="8628" x="5848350" y="704850"/>
          <p14:tracePt t="8644" x="5884863" y="741363"/>
          <p14:tracePt t="8661" x="5965825" y="776288"/>
          <p14:tracePt t="8678" x="6027738" y="785813"/>
          <p14:tracePt t="8694" x="6089650" y="795338"/>
          <p14:tracePt t="8711" x="6126163" y="803275"/>
          <p14:tracePt t="8727" x="6188075" y="803275"/>
          <p14:tracePt t="8744" x="6205538" y="785813"/>
          <p14:tracePt t="8761" x="6232525" y="768350"/>
          <p14:tracePt t="8777" x="6286500" y="669925"/>
          <p14:tracePt t="8794" x="6286500" y="633413"/>
          <p14:tracePt t="8811" x="6296025" y="581025"/>
          <p14:tracePt t="8827" x="6303963" y="536575"/>
          <p14:tracePt t="8844" x="6303963" y="509588"/>
          <p14:tracePt t="8864" x="6303963" y="500063"/>
          <p14:tracePt t="8877" x="6286500" y="500063"/>
          <p14:tracePt t="8894" x="6269038" y="490538"/>
          <p14:tracePt t="8911" x="6242050" y="490538"/>
          <p14:tracePt t="8928" x="6205538" y="490538"/>
          <p14:tracePt t="8944" x="6188075" y="500063"/>
          <p14:tracePt t="8960" x="6170613" y="517525"/>
          <p14:tracePt t="8977" x="6161088" y="536575"/>
          <p14:tracePt t="8994" x="6143625" y="608013"/>
          <p14:tracePt t="9010" x="6143625" y="625475"/>
          <p14:tracePt t="9027" x="6143625" y="642938"/>
          <p14:tracePt t="9044" x="6197600" y="696913"/>
          <p14:tracePt t="9060" x="6251575" y="714375"/>
          <p14:tracePt t="9077" x="6323013" y="731838"/>
          <p14:tracePt t="9094" x="6446838" y="750888"/>
          <p14:tracePt t="9283" x="6465888" y="750888"/>
          <p14:tracePt t="9296" x="6483350" y="750888"/>
          <p14:tracePt t="9309" x="6537325" y="731838"/>
          <p14:tracePt t="9322" x="6626225" y="714375"/>
          <p14:tracePt t="9334" x="6751638" y="704850"/>
          <p14:tracePt t="9347" x="6875463" y="669925"/>
          <p14:tracePt t="9360" x="6938963" y="669925"/>
          <p14:tracePt t="9376" x="6983413" y="660400"/>
          <p14:tracePt t="9393" x="7010400" y="652463"/>
          <p14:tracePt t="9410" x="7037388" y="652463"/>
          <p14:tracePt t="9426" x="7072313" y="642938"/>
          <p14:tracePt t="9443" x="7089775" y="633413"/>
          <p14:tracePt t="9459" x="7099300" y="625475"/>
          <p14:tracePt t="9476" x="7108825" y="615950"/>
          <p14:tracePt t="9493" x="7116763" y="581025"/>
          <p14:tracePt t="9510" x="7116763" y="554038"/>
          <p14:tracePt t="9526" x="7099300" y="465138"/>
          <p14:tracePt t="9543" x="7045325" y="419100"/>
          <p14:tracePt t="9559" x="6973888" y="384175"/>
          <p14:tracePt t="9576" x="6769100" y="366713"/>
          <p14:tracePt t="9593" x="6643688" y="366713"/>
          <p14:tracePt t="9609" x="6545263" y="393700"/>
          <p14:tracePt t="9626" x="6473825" y="465138"/>
          <p14:tracePt t="9643" x="6456363" y="473075"/>
          <p14:tracePt t="9659" x="6446838" y="500063"/>
          <p14:tracePt t="9676" x="6446838" y="509588"/>
          <p14:tracePt t="9693" x="6446838" y="544513"/>
          <p14:tracePt t="9709" x="6483350" y="581025"/>
          <p14:tracePt t="9726" x="6545263" y="625475"/>
          <p14:tracePt t="9742" x="6715125" y="750888"/>
          <p14:tracePt t="9759" x="6823075" y="795338"/>
          <p14:tracePt t="9775" x="6902450" y="822325"/>
          <p14:tracePt t="9792" x="7062788" y="830263"/>
          <p14:tracePt t="9809" x="7116763" y="839788"/>
          <p14:tracePt t="9825" x="7143750" y="839788"/>
          <p14:tracePt t="9842" x="7188200" y="830263"/>
          <p14:tracePt t="9859" x="7205663" y="822325"/>
          <p14:tracePt t="9875" x="7215188" y="795338"/>
          <p14:tracePt t="9893" x="7224713" y="758825"/>
          <p14:tracePt t="9908" x="7232650" y="741363"/>
          <p14:tracePt t="9925" x="7242175" y="714375"/>
          <p14:tracePt t="9942" x="7242175" y="687388"/>
          <p14:tracePt t="9958" x="7242175" y="615950"/>
          <p14:tracePt t="9975" x="7242175" y="581025"/>
          <p14:tracePt t="9992" x="7242175" y="536575"/>
          <p14:tracePt t="10008" x="7224713" y="509588"/>
          <p14:tracePt t="10025" x="7205663" y="490538"/>
          <p14:tracePt t="10042" x="7170738" y="482600"/>
          <p14:tracePt t="10058" x="7054850" y="473075"/>
          <p14:tracePt t="10075" x="7010400" y="473075"/>
          <p14:tracePt t="10092" x="6956425" y="490538"/>
          <p14:tracePt t="10109" x="6902450" y="536575"/>
          <p14:tracePt t="10125" x="6894513" y="544513"/>
          <p14:tracePt t="10141" x="6884988" y="554038"/>
          <p14:tracePt t="10158" x="6884988" y="561975"/>
          <p14:tracePt t="10175" x="6875463" y="581025"/>
          <p14:tracePt t="10192" x="6875463" y="588963"/>
          <p14:tracePt t="10210" x="6875463" y="608013"/>
          <p14:tracePt t="10225" x="6875463" y="615950"/>
          <p14:tracePt t="10242" x="6875463" y="625475"/>
          <p14:tracePt t="10261" x="6875463" y="633413"/>
          <p14:tracePt t="10275" x="6875463" y="642938"/>
          <p14:tracePt t="10291" x="6884988" y="652463"/>
          <p14:tracePt t="10308" x="6894513" y="660400"/>
          <p14:tracePt t="10325" x="6902450" y="669925"/>
          <p14:tracePt t="10341" x="6911975" y="679450"/>
          <p14:tracePt t="10376" x="6911975" y="687388"/>
          <p14:tracePt t="10388" x="6919913" y="687388"/>
          <p14:tracePt t="11126" x="6911975" y="687388"/>
          <p14:tracePt t="11139" x="6875463" y="687388"/>
          <p14:tracePt t="11151" x="6804025" y="687388"/>
          <p14:tracePt t="11164" x="6705600" y="687388"/>
          <p14:tracePt t="11176" x="6616700" y="687388"/>
          <p14:tracePt t="11189" x="6572250" y="687388"/>
          <p14:tracePt t="11206" x="6537325" y="687388"/>
          <p14:tracePt t="11223" x="6527800" y="687388"/>
          <p14:tracePt t="11240" x="6500813" y="679450"/>
          <p14:tracePt t="11256" x="6491288" y="679450"/>
          <p14:tracePt t="11273" x="6483350" y="679450"/>
          <p14:tracePt t="11289" x="6465888" y="679450"/>
          <p14:tracePt t="11306" x="6429375" y="679450"/>
          <p14:tracePt t="11323" x="6411913" y="679450"/>
          <p14:tracePt t="11339" x="6384925" y="679450"/>
          <p14:tracePt t="11356" x="6330950" y="679450"/>
          <p14:tracePt t="11373" x="6303963" y="669925"/>
          <p14:tracePt t="11389" x="6296025" y="669925"/>
          <p14:tracePt t="11406" x="6286500" y="669925"/>
          <p14:tracePt t="11423" x="6276975" y="669925"/>
          <p14:tracePt t="11469" x="6269038" y="669925"/>
          <p14:tracePt t="11482" x="6259513" y="660400"/>
          <p14:tracePt t="11493" x="6251575" y="660400"/>
          <p14:tracePt t="11519" x="6242050" y="660400"/>
          <p14:tracePt t="11545" x="6232525" y="660400"/>
          <p14:tracePt t="11570" x="6224588" y="660400"/>
          <p14:tracePt t="12104" x="6242050" y="660400"/>
          <p14:tracePt t="12117" x="6276975" y="660400"/>
          <p14:tracePt t="12130" x="6330950" y="660400"/>
          <p14:tracePt t="12142" x="6419850" y="660400"/>
          <p14:tracePt t="12155" x="6537325" y="660400"/>
          <p14:tracePt t="12171" x="6670675" y="633413"/>
          <p14:tracePt t="12188" x="6796088" y="625475"/>
          <p14:tracePt t="12204" x="6911975" y="615950"/>
          <p14:tracePt t="12221" x="7027863" y="608013"/>
          <p14:tracePt t="12237" x="7062788" y="608013"/>
          <p14:tracePt t="12254" x="7072313" y="608013"/>
          <p14:tracePt t="12271" x="7089775" y="608013"/>
          <p14:tracePt t="12295" x="7099300" y="608013"/>
          <p14:tracePt t="12320" x="7108825" y="608013"/>
          <p14:tracePt t="12498" x="7126288" y="608013"/>
          <p14:tracePt t="12511" x="7153275" y="598488"/>
          <p14:tracePt t="12523" x="7205663" y="598488"/>
          <p14:tracePt t="12537" x="7269163" y="598488"/>
          <p14:tracePt t="12553" x="7304088" y="598488"/>
          <p14:tracePt t="12570" x="7331075" y="598488"/>
          <p14:tracePt t="12587" x="7348538" y="598488"/>
          <p14:tracePt t="12638" x="7358063" y="598488"/>
          <p14:tracePt t="13299" x="7367588" y="598488"/>
          <p14:tracePt t="13312" x="7394575" y="598488"/>
          <p14:tracePt t="13324" x="7500938" y="598488"/>
          <p14:tracePt t="13337" x="7786688" y="642938"/>
          <p14:tracePt t="13352" x="8286750" y="812800"/>
          <p14:tracePt t="13369" x="8751888" y="1071563"/>
          <p14:tracePt t="13385" x="8894763" y="1152525"/>
          <p14:tracePt t="13402" x="8939213" y="1196975"/>
          <p14:tracePt t="13605" x="8956675" y="1196975"/>
          <p14:tracePt t="13617" x="8991600" y="1196975"/>
          <p14:tracePt t="13629" x="9205913" y="1125538"/>
          <p14:tracePt t="13642" x="9644063" y="1062038"/>
          <p14:tracePt t="13655" x="10277475" y="928688"/>
          <p14:tracePt t="13668" x="10760075" y="874713"/>
          <p14:tracePt t="13685" x="10956925" y="874713"/>
          <p14:tracePt t="13701" x="11082338" y="874713"/>
          <p14:tracePt t="13718" x="11225213" y="874713"/>
          <p14:tracePt t="13734" x="11287125" y="874713"/>
          <p14:tracePt t="13751" x="11323638" y="874713"/>
          <p14:tracePt t="13768" x="11349038" y="874713"/>
          <p14:tracePt t="13784" x="11376025" y="874713"/>
          <p14:tracePt t="13801" x="11376025" y="884238"/>
          <p14:tracePt t="13818" x="11385550" y="884238"/>
          <p14:tracePt t="15078" x="11368088" y="884238"/>
          <p14:tracePt t="15091" x="11341100" y="884238"/>
          <p14:tracePt t="15104" x="11277600" y="884238"/>
          <p14:tracePt t="15117" x="11171238" y="884238"/>
          <p14:tracePt t="15132" x="10983913" y="901700"/>
          <p14:tracePt t="15148" x="10752138" y="911225"/>
          <p14:tracePt t="15165" x="10572750" y="911225"/>
          <p14:tracePt t="15182" x="10277475" y="911225"/>
          <p14:tracePt t="15198" x="10171113" y="911225"/>
          <p14:tracePt t="15215" x="10045700" y="911225"/>
          <p14:tracePt t="15232" x="9867900" y="911225"/>
          <p14:tracePt t="15248" x="9804400" y="911225"/>
          <p14:tracePt t="15265" x="9769475" y="911225"/>
          <p14:tracePt t="15282" x="9680575" y="911225"/>
          <p14:tracePt t="15298" x="9634538" y="911225"/>
          <p14:tracePt t="15315" x="9590088" y="911225"/>
          <p14:tracePt t="15331" x="9555163" y="911225"/>
          <p14:tracePt t="15348" x="9518650" y="911225"/>
          <p14:tracePt t="15365" x="9501188" y="911225"/>
          <p14:tracePt t="15381" x="9466263" y="911225"/>
          <p14:tracePt t="15398" x="9429750" y="911225"/>
          <p14:tracePt t="15415" x="9394825" y="911225"/>
          <p14:tracePt t="15431" x="9358313" y="911225"/>
          <p14:tracePt t="15448" x="9277350" y="911225"/>
          <p14:tracePt t="15465" x="9232900" y="911225"/>
          <p14:tracePt t="15481" x="9205913" y="911225"/>
          <p14:tracePt t="15498" x="9153525" y="911225"/>
          <p14:tracePt t="15514" x="9134475" y="911225"/>
          <p14:tracePt t="15536" x="9117013" y="911225"/>
          <p14:tracePt t="15561" x="9109075" y="911225"/>
          <p14:tracePt t="15599" x="9099550" y="911225"/>
          <p14:tracePt t="15815" x="9082088" y="911225"/>
          <p14:tracePt t="15829" x="9063038" y="911225"/>
          <p14:tracePt t="15841" x="9010650" y="911225"/>
          <p14:tracePt t="15854" x="8920163" y="911225"/>
          <p14:tracePt t="15866" x="8777288" y="911225"/>
          <p14:tracePt t="15880" x="8501063" y="911225"/>
          <p14:tracePt t="15897" x="8251825" y="911225"/>
          <p14:tracePt t="15914" x="8054975" y="911225"/>
          <p14:tracePt t="15930" x="7804150" y="911225"/>
          <p14:tracePt t="15947" x="7732713" y="911225"/>
          <p14:tracePt t="15964" x="7670800" y="911225"/>
          <p14:tracePt t="15981" x="7616825" y="911225"/>
          <p14:tracePt t="15997" x="7608888" y="911225"/>
          <p14:tracePt t="16197" x="7589838" y="911225"/>
          <p14:tracePt t="16210" x="7581900" y="911225"/>
          <p14:tracePt t="16222" x="7537450" y="911225"/>
          <p14:tracePt t="16235" x="7419975" y="928688"/>
          <p14:tracePt t="16248" x="7197725" y="973138"/>
          <p14:tracePt t="16263" x="6884988" y="1017588"/>
          <p14:tracePt t="16280" x="6599238" y="1044575"/>
          <p14:tracePt t="16296" x="6411913" y="1071563"/>
          <p14:tracePt t="16313" x="6197600" y="1081088"/>
          <p14:tracePt t="16330" x="6099175" y="1089025"/>
          <p14:tracePt t="16346" x="6010275" y="1098550"/>
          <p14:tracePt t="16363" x="5884863" y="1098550"/>
          <p14:tracePt t="16379" x="5848350" y="1098550"/>
          <p14:tracePt t="16396" x="5830888" y="1098550"/>
          <p14:tracePt t="16413" x="5813425" y="1098550"/>
          <p14:tracePt t="16429" x="5803900" y="1098550"/>
          <p14:tracePt t="18180" x="5813425" y="1098550"/>
          <p14:tracePt t="18193" x="5911850" y="1062038"/>
          <p14:tracePt t="18205" x="6232525" y="965200"/>
          <p14:tracePt t="18218" x="6973888" y="758825"/>
          <p14:tracePt t="18231" x="7956550" y="571500"/>
          <p14:tracePt t="18244" x="8724900" y="490538"/>
          <p14:tracePt t="18259" x="9323388" y="490538"/>
          <p14:tracePt t="18276" x="9813925" y="490538"/>
          <p14:tracePt t="18293" x="10188575" y="500063"/>
          <p14:tracePt t="18309" x="10609263" y="608013"/>
          <p14:tracePt t="18326" x="10715625" y="660400"/>
          <p14:tracePt t="18342" x="10769600" y="687388"/>
          <p14:tracePt t="18359" x="10823575" y="704850"/>
          <p14:tracePt t="18587" x="10841038" y="714375"/>
          <p14:tracePt t="18600" x="10868025" y="731838"/>
          <p14:tracePt t="18613" x="10920413" y="785813"/>
          <p14:tracePt t="18626" x="10991850" y="857250"/>
          <p14:tracePt t="18642" x="11072813" y="955675"/>
          <p14:tracePt t="18658" x="11171238" y="1044575"/>
          <p14:tracePt t="18675" x="11215688" y="1116013"/>
          <p14:tracePt t="18678" x="11260138" y="1160463"/>
          <p14:tracePt t="18692" x="11277600" y="1214438"/>
          <p14:tracePt t="18708" x="11296650" y="1250950"/>
          <p14:tracePt t="18725" x="11296650" y="1276350"/>
          <p14:tracePt t="18742" x="11304588" y="1322388"/>
          <p14:tracePt t="18758" x="11304588" y="1339850"/>
          <p14:tracePt t="18775" x="11304588" y="1347788"/>
          <p14:tracePt t="18791" x="11296650" y="1393825"/>
          <p14:tracePt t="18808" x="11287125" y="1401763"/>
          <p14:tracePt t="18825" x="11277600" y="1419225"/>
          <p14:tracePt t="18841" x="11269663" y="1428750"/>
          <p14:tracePt t="18866" x="11260138" y="1428750"/>
          <p14:tracePt t="19223" x="11252200" y="1428750"/>
          <p14:tracePt t="19235" x="11242675" y="1428750"/>
          <p14:tracePt t="19248" x="11225213" y="1428750"/>
          <p14:tracePt t="19260" x="11180763" y="1428750"/>
          <p14:tracePt t="19274" x="11082338" y="1428750"/>
          <p14:tracePt t="19291" x="10848975" y="1411288"/>
          <p14:tracePt t="19307" x="10545763" y="1401763"/>
          <p14:tracePt t="19324" x="10063163" y="1366838"/>
          <p14:tracePt t="19340" x="9956800" y="1366838"/>
          <p14:tracePt t="19357" x="9867900" y="1366838"/>
          <p14:tracePt t="19374" x="9823450" y="1366838"/>
          <p14:tracePt t="19390" x="9752013" y="1366838"/>
          <p14:tracePt t="19407" x="9732963" y="1366838"/>
          <p14:tracePt t="19424" x="9725025" y="1366838"/>
          <p14:tracePt t="19440" x="9715500" y="1366838"/>
          <p14:tracePt t="19655" x="9705975" y="1366838"/>
          <p14:tracePt t="19667" x="9688513" y="1366838"/>
          <p14:tracePt t="19680" x="9661525" y="1366838"/>
          <p14:tracePt t="19692" x="9609138" y="1366838"/>
          <p14:tracePt t="19706" x="9483725" y="1366838"/>
          <p14:tracePt t="19723" x="9277350" y="1366838"/>
          <p14:tracePt t="19740" x="8956675" y="1374775"/>
          <p14:tracePt t="19757" x="8313738" y="1438275"/>
          <p14:tracePt t="19773" x="8153400" y="1465263"/>
          <p14:tracePt t="19790" x="8027988" y="1490663"/>
          <p14:tracePt t="19806" x="7920038" y="1527175"/>
          <p14:tracePt t="19823" x="7902575" y="1544638"/>
          <p14:tracePt t="19839" x="7894638" y="1544638"/>
          <p14:tracePt t="19859" x="7885113" y="1544638"/>
          <p14:tracePt t="19873" x="7885113" y="1554163"/>
          <p14:tracePt t="19896" x="7902575" y="1562100"/>
          <p14:tracePt t="19908" x="7974013" y="1571625"/>
          <p14:tracePt t="19923" x="8081963" y="1589088"/>
          <p14:tracePt t="19939" x="8232775" y="1598613"/>
          <p14:tracePt t="19956" x="8358188" y="1616075"/>
          <p14:tracePt t="19973" x="8439150" y="1616075"/>
          <p14:tracePt t="19989" x="8447088" y="1616075"/>
          <p14:tracePt t="20006" x="8456613" y="1616075"/>
          <p14:tracePt t="20023" x="8456613" y="1608138"/>
          <p14:tracePt t="20039" x="8456613" y="1598613"/>
          <p14:tracePt t="20056" x="8429625" y="1571625"/>
          <p14:tracePt t="20072" x="8348663" y="1527175"/>
          <p14:tracePt t="20089" x="8099425" y="1366838"/>
          <p14:tracePt t="20106" x="7912100" y="1285875"/>
          <p14:tracePt t="20122" x="7751763" y="1231900"/>
          <p14:tracePt t="20139" x="7537450" y="1187450"/>
          <p14:tracePt t="20156" x="7419975" y="1179513"/>
          <p14:tracePt t="20172" x="7323138" y="1179513"/>
          <p14:tracePt t="20189" x="7170738" y="1179513"/>
          <p14:tracePt t="20205" x="7116763" y="1179513"/>
          <p14:tracePt t="20222" x="7062788" y="1187450"/>
          <p14:tracePt t="20239" x="7018338" y="1204913"/>
          <p14:tracePt t="20255" x="7000875" y="1223963"/>
          <p14:tracePt t="20272" x="6991350" y="1231900"/>
          <p14:tracePt t="20289" x="6991350" y="1250950"/>
          <p14:tracePt t="20290" x="6991350" y="1276350"/>
          <p14:tracePt t="20305" x="6991350" y="1295400"/>
          <p14:tracePt t="20322" x="7010400" y="1330325"/>
          <p14:tracePt t="20338" x="7045325" y="1366838"/>
          <p14:tracePt t="20355" x="7215188" y="1455738"/>
          <p14:tracePt t="20372" x="7367588" y="1473200"/>
          <p14:tracePt t="20388" x="7581900" y="1500188"/>
          <p14:tracePt t="20405" x="7920038" y="1517650"/>
          <p14:tracePt t="20421" x="8001000" y="1517650"/>
          <p14:tracePt t="20438" x="8045450" y="1500188"/>
          <p14:tracePt t="20455" x="8072438" y="1482725"/>
          <p14:tracePt t="20472" x="8072438" y="1473200"/>
          <p14:tracePt t="20492" x="8081963" y="1455738"/>
          <p14:tracePt t="20506" x="8081963" y="1438275"/>
          <p14:tracePt t="20522" x="8081963" y="1393825"/>
          <p14:tracePt t="20538" x="8081963" y="1285875"/>
          <p14:tracePt t="20555" x="8037513" y="1169988"/>
          <p14:tracePt t="20571" x="7894638" y="990600"/>
          <p14:tracePt t="20588" x="7813675" y="928688"/>
          <p14:tracePt t="20605" x="7751763" y="901700"/>
          <p14:tracePt t="20621" x="7616825" y="857250"/>
          <p14:tracePt t="20638" x="7562850" y="857250"/>
          <p14:tracePt t="20655" x="7500938" y="857250"/>
          <p14:tracePt t="20671" x="7367588" y="857250"/>
          <p14:tracePt t="20688" x="7296150" y="884238"/>
          <p14:tracePt t="20704" x="7205663" y="938213"/>
          <p14:tracePt t="20721" x="7054850" y="1089025"/>
          <p14:tracePt t="20738" x="7010400" y="1143000"/>
          <p14:tracePt t="20754" x="6973888" y="1187450"/>
          <p14:tracePt t="20771" x="6946900" y="1214438"/>
          <p14:tracePt t="20788" x="6929438" y="1250950"/>
          <p14:tracePt t="20804" x="6929438" y="1268413"/>
          <p14:tracePt t="20823" x="6919913" y="1276350"/>
          <p14:tracePt t="20837" x="6919913" y="1295400"/>
          <p14:tracePt t="20854" x="6919913" y="1303338"/>
          <p14:tracePt t="20871" x="6919913" y="1312863"/>
          <p14:tracePt t="20888" x="6965950" y="1330325"/>
          <p14:tracePt t="20904" x="6983413" y="1339850"/>
          <p14:tracePt t="20921" x="6991350" y="1339850"/>
          <p14:tracePt t="20938" x="7010400" y="1347788"/>
          <p14:tracePt t="20962" x="7018338" y="1347788"/>
          <p14:tracePt t="21064" x="6991350" y="1347788"/>
          <p14:tracePt t="21077" x="6929438" y="1339850"/>
          <p14:tracePt t="21090" x="6848475" y="1339850"/>
          <p14:tracePt t="21102" x="6724650" y="1330325"/>
          <p14:tracePt t="21115" x="6599238" y="1330325"/>
          <p14:tracePt t="21128" x="6483350" y="1330325"/>
          <p14:tracePt t="21140" x="6394450" y="1339850"/>
          <p14:tracePt t="21154" x="6330950" y="1366838"/>
          <p14:tracePt t="21170" x="6276975" y="1393825"/>
          <p14:tracePt t="21187" x="6242050" y="1419225"/>
          <p14:tracePt t="21204" x="6224588" y="1428750"/>
          <p14:tracePt t="21980" x="6215063" y="1428750"/>
          <p14:tracePt t="21993" x="6197600" y="1428750"/>
          <p14:tracePt t="22005" x="6161088" y="1438275"/>
          <p14:tracePt t="22019" x="6045200" y="1490663"/>
          <p14:tracePt t="22035" x="5875338" y="1598613"/>
          <p14:tracePt t="22052" x="5581650" y="1893888"/>
          <p14:tracePt t="22069" x="5205413" y="2482850"/>
          <p14:tracePt t="22085" x="5153025" y="2652713"/>
          <p14:tracePt t="22102" x="5116513" y="2822575"/>
          <p14:tracePt t="22118" x="5116513" y="2955925"/>
          <p14:tracePt t="22135" x="5187950" y="3205163"/>
          <p14:tracePt t="22152" x="5322888" y="3357563"/>
          <p14:tracePt t="22168" x="5554663" y="3581400"/>
          <p14:tracePt t="22185" x="6205538" y="4037013"/>
          <p14:tracePt t="22202" x="6616700" y="4232275"/>
          <p14:tracePt t="22218" x="7108825" y="4402138"/>
          <p14:tracePt t="22235" x="8062913" y="4598988"/>
          <p14:tracePt t="22251" x="8562975" y="4616450"/>
          <p14:tracePt t="22268" x="9063038" y="4589463"/>
          <p14:tracePt t="22285" x="10063163" y="4394200"/>
          <p14:tracePt t="22301" x="10466388" y="4251325"/>
          <p14:tracePt t="22318" x="10698163" y="4152900"/>
          <p14:tracePt t="22335" x="10848975" y="4037013"/>
          <p14:tracePt t="22335" x="10974388" y="3919538"/>
          <p14:tracePt t="22351" x="11018838" y="3803650"/>
          <p14:tracePt t="22368" x="11063288" y="3643313"/>
          <p14:tracePt t="22385" x="11063288" y="3419475"/>
          <p14:tracePt t="22401" x="10895013" y="2679700"/>
          <p14:tracePt t="22418" x="10725150" y="2366963"/>
          <p14:tracePt t="22434" x="10545763" y="2071688"/>
          <p14:tracePt t="22451" x="10296525" y="1697038"/>
          <p14:tracePt t="22468" x="10206038" y="1589088"/>
          <p14:tracePt t="22484" x="10134600" y="1500188"/>
          <p14:tracePt t="22501" x="10010775" y="1347788"/>
          <p14:tracePt t="22518" x="9920288" y="1268413"/>
          <p14:tracePt t="22534" x="9759950" y="1179513"/>
          <p14:tracePt t="22551" x="9170988" y="1017588"/>
          <p14:tracePt t="22568" x="8751888" y="1017588"/>
          <p14:tracePt t="22584" x="8205788" y="1143000"/>
          <p14:tracePt t="22601" x="7653338" y="1393825"/>
          <p14:tracePt t="22617" x="6732588" y="2027238"/>
          <p14:tracePt t="22634" x="6402388" y="2322513"/>
          <p14:tracePt t="22651" x="6197600" y="2500313"/>
          <p14:tracePt t="22667" x="5965825" y="2741613"/>
          <p14:tracePt t="22684" x="5911850" y="2803525"/>
          <p14:tracePt t="22701" x="5867400" y="2847975"/>
          <p14:tracePt t="22717" x="5830888" y="2911475"/>
          <p14:tracePt t="22734" x="5813425" y="2928938"/>
          <p14:tracePt t="22751" x="5813425" y="2955925"/>
          <p14:tracePt t="22767" x="5813425" y="2982913"/>
          <p14:tracePt t="23823" x="5795963" y="2982913"/>
          <p14:tracePt t="23836" x="5751513" y="2982913"/>
          <p14:tracePt t="23848" x="5670550" y="2946400"/>
          <p14:tracePt t="23861" x="5527675" y="2874963"/>
          <p14:tracePt t="23874" x="5313363" y="2759075"/>
          <p14:tracePt t="23886" x="5133975" y="2633663"/>
          <p14:tracePt t="23899" x="5027613" y="2536825"/>
          <p14:tracePt t="23915" x="4956175" y="2438400"/>
          <p14:tracePt t="23932" x="4919663" y="2366963"/>
          <p14:tracePt t="23948" x="4875213" y="2276475"/>
          <p14:tracePt t="23965" x="4848225" y="2179638"/>
          <p14:tracePt t="23981" x="4840288" y="2160588"/>
          <p14:tracePt t="23998" x="4840288" y="2143125"/>
          <p14:tracePt t="24015" x="4840288" y="2116138"/>
          <p14:tracePt t="24031" x="4840288" y="2098675"/>
          <p14:tracePt t="24049" x="4840288" y="2081213"/>
          <p14:tracePt t="24065" x="4840288" y="2062163"/>
          <p14:tracePt t="24081" x="4840288" y="2054225"/>
          <p14:tracePt t="24098" x="4848225" y="2044700"/>
          <p14:tracePt t="24115" x="4857750" y="2027238"/>
          <p14:tracePt t="24131" x="4867275" y="2027238"/>
          <p14:tracePt t="24148" x="4884738" y="2000250"/>
          <p14:tracePt t="24164" x="4894263" y="1990725"/>
          <p14:tracePt t="24181" x="4946650" y="1946275"/>
          <p14:tracePt t="24198" x="4973638" y="1928813"/>
          <p14:tracePt t="24214" x="5010150" y="1919288"/>
          <p14:tracePt t="24231" x="5037138" y="1901825"/>
          <p14:tracePt t="24248" x="5054600" y="1901825"/>
          <p14:tracePt t="24267" x="5062538" y="1901825"/>
          <p14:tracePt t="24281" x="5062538" y="1893888"/>
          <p14:tracePt t="24305" x="5072063" y="1893888"/>
          <p14:tracePt t="24318" x="5081588" y="1893888"/>
          <p14:tracePt t="24332" x="5089525" y="1884363"/>
          <p14:tracePt t="25348" x="5099050" y="1884363"/>
          <p14:tracePt t="25361" x="5108575" y="1884363"/>
          <p14:tracePt t="25373" x="5126038" y="1884363"/>
          <p14:tracePt t="25387" x="5160963" y="1874838"/>
          <p14:tracePt t="25399" x="5224463" y="1866900"/>
          <p14:tracePt t="25413" x="5313363" y="1847850"/>
          <p14:tracePt t="25429" x="5429250" y="1830388"/>
          <p14:tracePt t="25445" x="5527675" y="1812925"/>
          <p14:tracePt t="25462" x="5680075" y="1785938"/>
          <p14:tracePt t="25479" x="5705475" y="1776413"/>
          <p14:tracePt t="25495" x="5741988" y="1768475"/>
          <p14:tracePt t="25512" x="5759450" y="1758950"/>
          <p14:tracePt t="25529" x="5786438" y="1751013"/>
          <p14:tracePt t="25551" x="5795963" y="1751013"/>
          <p14:tracePt t="25564" x="5795963" y="1741488"/>
          <p14:tracePt t="25578" x="5803900" y="1741488"/>
          <p14:tracePt t="25595" x="5813425" y="1741488"/>
          <p14:tracePt t="25612" x="5822950" y="1741488"/>
          <p14:tracePt t="25628" x="5822950" y="1731963"/>
          <p14:tracePt t="26187" x="5830888" y="1731963"/>
          <p14:tracePt t="26200" x="5840413" y="1731963"/>
          <p14:tracePt t="26212" x="5875338" y="1731963"/>
          <p14:tracePt t="26225" x="5938838" y="1731963"/>
          <p14:tracePt t="26238" x="6045200" y="1731963"/>
          <p14:tracePt t="26250" x="6205538" y="1741488"/>
          <p14:tracePt t="26263" x="6367463" y="1768475"/>
          <p14:tracePt t="26277" x="6465888" y="1785938"/>
          <p14:tracePt t="26294" x="6537325" y="1785938"/>
          <p14:tracePt t="26310" x="6589713" y="1795463"/>
          <p14:tracePt t="26327" x="6643688" y="1803400"/>
          <p14:tracePt t="26344" x="6643688" y="1812925"/>
          <p14:tracePt t="26360" x="6653213" y="1812925"/>
          <p14:tracePt t="26391" x="6661150" y="1812925"/>
          <p14:tracePt t="26938" x="6680200" y="1812925"/>
          <p14:tracePt t="26950" x="6705600" y="1812925"/>
          <p14:tracePt t="26963" x="6732588" y="1812925"/>
          <p14:tracePt t="26976" x="6759575" y="1812925"/>
          <p14:tracePt t="26992" x="6804025" y="1812925"/>
          <p14:tracePt t="27009" x="6840538" y="1812925"/>
          <p14:tracePt t="27026" x="6867525" y="1812925"/>
          <p14:tracePt t="27042" x="6911975" y="1812925"/>
          <p14:tracePt t="27059" x="6938963" y="1812925"/>
          <p14:tracePt t="27076" x="6956425" y="1812925"/>
          <p14:tracePt t="27092" x="6983413" y="1812925"/>
          <p14:tracePt t="27109" x="7010400" y="1812925"/>
          <p14:tracePt t="27128" x="7018338" y="1812925"/>
          <p14:tracePt t="27142" x="7027863" y="1812925"/>
          <p14:tracePt t="27159" x="7037388" y="1812925"/>
          <p14:tracePt t="27218" x="7045325" y="1812925"/>
          <p14:tracePt t="27561" x="7045325" y="1803400"/>
          <p14:tracePt t="27586" x="7037388" y="1795463"/>
          <p14:tracePt t="27599" x="7027863" y="1776413"/>
          <p14:tracePt t="27612" x="7010400" y="1758950"/>
          <p14:tracePt t="27625" x="6983413" y="1724025"/>
          <p14:tracePt t="27641" x="6946900" y="1660525"/>
          <p14:tracePt t="27658" x="6875463" y="1598613"/>
          <p14:tracePt t="27675" x="6759575" y="1500188"/>
          <p14:tracePt t="27691" x="6732588" y="1465263"/>
          <p14:tracePt t="27708" x="6697663" y="1446213"/>
          <p14:tracePt t="27724" x="6680200" y="1438275"/>
          <p14:tracePt t="27741" x="6608763" y="1428750"/>
          <p14:tracePt t="27758" x="6554788" y="1419225"/>
          <p14:tracePt t="27774" x="6491288" y="1419225"/>
          <p14:tracePt t="27791" x="6330950" y="1438275"/>
          <p14:tracePt t="27808" x="6269038" y="1473200"/>
          <p14:tracePt t="27824" x="6205538" y="1527175"/>
          <p14:tracePt t="27841" x="6153150" y="1571625"/>
          <p14:tracePt t="27857" x="6143625" y="1589088"/>
          <p14:tracePt t="27874" x="6134100" y="1598613"/>
          <p14:tracePt t="27891" x="6134100" y="1616075"/>
          <p14:tracePt t="27907" x="6126163" y="1625600"/>
          <p14:tracePt t="27924" x="6126163" y="1643063"/>
          <p14:tracePt t="27941" x="6126163" y="1652588"/>
          <p14:tracePt t="27957" x="6126163" y="1687513"/>
          <p14:tracePt t="27974" x="6161088" y="1714500"/>
          <p14:tracePt t="27991" x="6188075" y="1741488"/>
          <p14:tracePt t="28007" x="6296025" y="1812925"/>
          <p14:tracePt t="28024" x="6348413" y="1839913"/>
          <p14:tracePt t="28040" x="6394450" y="1847850"/>
          <p14:tracePt t="28057" x="6537325" y="1857375"/>
          <p14:tracePt t="28074" x="6616700" y="1847850"/>
          <p14:tracePt t="28090" x="6724650" y="1803400"/>
          <p14:tracePt t="28107" x="6884988" y="1751013"/>
          <p14:tracePt t="28124" x="6965950" y="1714500"/>
          <p14:tracePt t="28140" x="7018338" y="1687513"/>
          <p14:tracePt t="28157" x="7062788" y="1660525"/>
          <p14:tracePt t="28173" x="7116763" y="1633538"/>
          <p14:tracePt t="28190" x="7143750" y="1625600"/>
          <p14:tracePt t="28207" x="7143750" y="1616075"/>
          <p14:tracePt t="28223" x="7153275" y="1616075"/>
          <p14:tracePt t="28240" x="7153275" y="1608138"/>
          <p14:tracePt t="28336" x="7153275" y="1598613"/>
          <p14:tracePt t="28348" x="7153275" y="1589088"/>
          <p14:tracePt t="28361" x="7153275" y="1581150"/>
          <p14:tracePt t="28374" x="7153275" y="1554163"/>
          <p14:tracePt t="28390" x="7126288" y="1527175"/>
          <p14:tracePt t="28406" x="7099300" y="1490663"/>
          <p14:tracePt t="28423" x="7027863" y="1455738"/>
          <p14:tracePt t="28440" x="6858000" y="1411288"/>
          <p14:tracePt t="28456" x="6742113" y="1393825"/>
          <p14:tracePt t="28473" x="6670675" y="1384300"/>
          <p14:tracePt t="28490" x="6554788" y="1384300"/>
          <p14:tracePt t="28506" x="6518275" y="1384300"/>
          <p14:tracePt t="28523" x="6491288" y="1384300"/>
          <p14:tracePt t="28539" x="6446838" y="1393825"/>
          <p14:tracePt t="28556" x="6411913" y="1428750"/>
          <p14:tracePt t="28573" x="6394450" y="1446213"/>
          <p14:tracePt t="28590" x="6357938" y="1490663"/>
          <p14:tracePt t="28606" x="6348413" y="1509713"/>
          <p14:tracePt t="28623" x="6348413" y="1517650"/>
          <p14:tracePt t="28640" x="6340475" y="1527175"/>
          <p14:tracePt t="28656" x="6340475" y="1536700"/>
          <p14:tracePt t="28678" x="6340475" y="1544638"/>
          <p14:tracePt t="28704" x="6340475" y="1554163"/>
          <p14:tracePt t="28716" x="6340475" y="1562100"/>
          <p14:tracePt t="28742" x="6348413" y="1571625"/>
          <p14:tracePt t="28755" x="6357938" y="1581150"/>
          <p14:tracePt t="28767" x="6367463" y="1589088"/>
          <p14:tracePt t="28780" x="6394450" y="1608138"/>
          <p14:tracePt t="28793" x="6419850" y="1616075"/>
          <p14:tracePt t="28806" x="6438900" y="1633538"/>
          <p14:tracePt t="28822" x="6465888" y="1643063"/>
          <p14:tracePt t="28839" x="6500813" y="1652588"/>
          <p14:tracePt t="28856" x="6545263" y="1670050"/>
          <p14:tracePt t="28872" x="6562725" y="1670050"/>
          <p14:tracePt t="28889" x="6599238" y="1670050"/>
          <p14:tracePt t="28905" x="6643688" y="1679575"/>
          <p14:tracePt t="28922" x="6769100" y="1679575"/>
          <p14:tracePt t="28939" x="6813550" y="1679575"/>
          <p14:tracePt t="28955" x="6875463" y="1679575"/>
          <p14:tracePt t="28972" x="7000875" y="1679575"/>
          <p14:tracePt t="28989" x="7037388" y="1679575"/>
          <p14:tracePt t="29005" x="7062788" y="1679575"/>
          <p14:tracePt t="29022" x="7089775" y="1660525"/>
          <p14:tracePt t="29047" x="7099300" y="1660525"/>
          <p14:tracePt t="29072" x="7099300" y="1652588"/>
          <p14:tracePt t="29097" x="7099300" y="1643063"/>
          <p14:tracePt t="29161" x="7099300" y="1633538"/>
          <p14:tracePt t="29199" x="7099300" y="1625600"/>
          <p14:tracePt t="29212" x="7099300" y="1616075"/>
          <p14:tracePt t="29224" x="7089775" y="1608138"/>
          <p14:tracePt t="29238" x="7062788" y="1598613"/>
          <p14:tracePt t="29255" x="7037388" y="1589088"/>
          <p14:tracePt t="29272" x="7010400" y="1571625"/>
          <p14:tracePt t="29288" x="6919913" y="1554163"/>
          <p14:tracePt t="29305" x="6867525" y="1544638"/>
          <p14:tracePt t="29321" x="6804025" y="1544638"/>
          <p14:tracePt t="29338" x="6732588" y="1544638"/>
          <p14:tracePt t="29355" x="6680200" y="1544638"/>
          <p14:tracePt t="29372" x="6643688" y="1544638"/>
          <p14:tracePt t="29388" x="6589713" y="1554163"/>
          <p14:tracePt t="29404" x="6510338" y="1589088"/>
          <p14:tracePt t="29421" x="6483350" y="1608138"/>
          <p14:tracePt t="29438" x="6456363" y="1608138"/>
          <p14:tracePt t="29455" x="6429375" y="1625600"/>
          <p14:tracePt t="29471" x="6419850" y="1625600"/>
          <p14:tracePt t="29488" x="6411913" y="1625600"/>
          <p14:tracePt t="29504" x="6411913" y="1633538"/>
          <p14:tracePt t="29521" x="6402388" y="1633538"/>
          <p14:tracePt t="29593" x="6402388" y="1643063"/>
          <p14:tracePt t="29631" x="6394450" y="1643063"/>
          <p14:tracePt t="29643" x="6384925" y="1643063"/>
          <p14:tracePt t="29656" x="6340475" y="1660525"/>
          <p14:tracePt t="29669" x="6269038" y="1687513"/>
          <p14:tracePt t="29681" x="6143625" y="1731963"/>
          <p14:tracePt t="29694" x="5938838" y="1803400"/>
          <p14:tracePt t="29707" x="5724525" y="1839913"/>
          <p14:tracePt t="29720" x="5599113" y="1847850"/>
          <p14:tracePt t="29737" x="5518150" y="1866900"/>
          <p14:tracePt t="29754" x="5483225" y="1874838"/>
          <p14:tracePt t="29771" x="5438775" y="1874838"/>
          <p14:tracePt t="29787" x="5419725" y="1874838"/>
          <p14:tracePt t="29808" x="5411788" y="1874838"/>
          <p14:tracePt t="30318" x="5411788" y="1866900"/>
          <p14:tracePt t="30355" x="5411788" y="1857375"/>
          <p14:tracePt t="30381" x="5411788" y="1847850"/>
          <p14:tracePt t="30393" x="5411788" y="1830388"/>
          <p14:tracePt t="30406" x="5411788" y="1822450"/>
          <p14:tracePt t="30419" x="5411788" y="1812925"/>
          <p14:tracePt t="30436" x="5411788" y="1803400"/>
          <p14:tracePt t="30453" x="5411788" y="1795463"/>
          <p14:tracePt t="30469" x="5411788" y="1776413"/>
          <p14:tracePt t="30520" x="5411788" y="1768475"/>
          <p14:tracePt t="31780" x="5429250" y="1758950"/>
          <p14:tracePt t="31793" x="5456238" y="1751013"/>
          <p14:tracePt t="31806" x="5518150" y="1731963"/>
          <p14:tracePt t="31819" x="5589588" y="1714500"/>
          <p14:tracePt t="31833" x="5653088" y="1704975"/>
          <p14:tracePt t="31850" x="5688013" y="1697038"/>
          <p14:tracePt t="31866" x="5705475" y="1697038"/>
          <p14:tracePt t="31883" x="5724525" y="1697038"/>
          <p14:tracePt t="31908" x="5732463" y="1697038"/>
          <p14:tracePt t="31959" x="5741988" y="1697038"/>
          <p14:tracePt t="31984" x="5759450" y="1687513"/>
          <p14:tracePt t="31996" x="5768975" y="1687513"/>
          <p14:tracePt t="32009" x="5776913" y="1679575"/>
          <p14:tracePt t="32022" x="5803900" y="1679575"/>
          <p14:tracePt t="32035" x="5822950" y="1679575"/>
          <p14:tracePt t="32049" x="5848350" y="1679575"/>
          <p14:tracePt t="32066" x="5867400" y="1670050"/>
          <p14:tracePt t="32083" x="5875338" y="1670050"/>
          <p14:tracePt t="32099" x="5894388" y="1670050"/>
          <p14:tracePt t="32123" x="5902325" y="1670050"/>
          <p14:tracePt t="32161" x="5911850" y="1670050"/>
          <p14:tracePt t="32492" x="5938838" y="1670050"/>
          <p14:tracePt t="32505" x="5991225" y="1670050"/>
          <p14:tracePt t="32517" x="6197600" y="1652588"/>
          <p14:tracePt t="32530" x="6670675" y="1633538"/>
          <p14:tracePt t="32543" x="7251700" y="1562100"/>
          <p14:tracePt t="32556" x="7705725" y="1527175"/>
          <p14:tracePt t="32568" x="7966075" y="1500188"/>
          <p14:tracePt t="32582" x="8126413" y="1490663"/>
          <p14:tracePt t="32598" x="8215313" y="1490663"/>
          <p14:tracePt t="32615" x="8269288" y="1490663"/>
          <p14:tracePt t="32632" x="8304213" y="1482725"/>
          <p14:tracePt t="32648" x="8313738" y="1482725"/>
          <p14:tracePt t="32886" x="8323263" y="1482725"/>
          <p14:tracePt t="32899" x="8331200" y="1482725"/>
          <p14:tracePt t="32911" x="8348663" y="1482725"/>
          <p14:tracePt t="32924" x="8367713" y="1482725"/>
          <p14:tracePt t="32937" x="8420100" y="1482725"/>
          <p14:tracePt t="32950" x="8501063" y="1509713"/>
          <p14:tracePt t="32964" x="8589963" y="1536700"/>
          <p14:tracePt t="32981" x="8705850" y="1571625"/>
          <p14:tracePt t="32998" x="8796338" y="1608138"/>
          <p14:tracePt t="33014" x="8947150" y="1687513"/>
          <p14:tracePt t="33031" x="9001125" y="1714500"/>
          <p14:tracePt t="33047" x="9055100" y="1731963"/>
          <p14:tracePt t="33064" x="9099550" y="1758950"/>
          <p14:tracePt t="33081" x="9117013" y="1768475"/>
          <p14:tracePt t="33102" x="9117013" y="1776413"/>
          <p14:tracePt t="33140" x="9126538" y="1776413"/>
          <p14:tracePt t="33165" x="9144000" y="1776413"/>
          <p14:tracePt t="33699" x="9153525" y="1776413"/>
          <p14:tracePt t="33712" x="9161463" y="1776413"/>
          <p14:tracePt t="33725" x="9188450" y="1776413"/>
          <p14:tracePt t="33737" x="9232900" y="1776413"/>
          <p14:tracePt t="33750" x="9313863" y="1776413"/>
          <p14:tracePt t="33763" x="9429750" y="1758950"/>
          <p14:tracePt t="33779" x="9537700" y="1758950"/>
          <p14:tracePt t="33796" x="9626600" y="1758950"/>
          <p14:tracePt t="33813" x="9732963" y="1758950"/>
          <p14:tracePt t="33829" x="9786938" y="1751013"/>
          <p14:tracePt t="33846" x="9804400" y="1751013"/>
          <p14:tracePt t="33863" x="9831388" y="1751013"/>
          <p14:tracePt t="33879" x="9875838" y="1751013"/>
          <p14:tracePt t="33896" x="9885363" y="1751013"/>
          <p14:tracePt t="33912" x="9894888" y="1751013"/>
          <p14:tracePt t="33929" x="9912350" y="1751013"/>
          <p14:tracePt t="33946" x="9920288" y="1751013"/>
          <p14:tracePt t="33966" x="9929813" y="1751013"/>
          <p14:tracePt t="33979" x="9939338" y="1751013"/>
          <p14:tracePt t="34030" x="9947275" y="1751013"/>
          <p14:tracePt t="34055" x="9966325" y="1751013"/>
          <p14:tracePt t="34067" x="9974263" y="1751013"/>
          <p14:tracePt t="34080" x="9991725" y="1751013"/>
          <p14:tracePt t="34093" x="10010775" y="1751013"/>
          <p14:tracePt t="34105" x="10028238" y="1751013"/>
          <p14:tracePt t="34118" x="10055225" y="1751013"/>
          <p14:tracePt t="34131" x="10072688" y="1751013"/>
          <p14:tracePt t="34145" x="10082213" y="1751013"/>
          <p14:tracePt t="34162" x="10090150" y="1751013"/>
          <p14:tracePt t="34179" x="10109200" y="1751013"/>
          <p14:tracePt t="34195" x="10126663" y="1751013"/>
          <p14:tracePt t="34212" x="10144125" y="1751013"/>
          <p14:tracePt t="34229" x="10153650" y="1751013"/>
          <p14:tracePt t="34245" x="10161588" y="1751013"/>
          <p14:tracePt t="35097" x="10153650" y="1751013"/>
          <p14:tracePt t="35110" x="10134600" y="1751013"/>
          <p14:tracePt t="35123" x="10082213" y="1751013"/>
          <p14:tracePt t="35135" x="9974263" y="1751013"/>
          <p14:tracePt t="35148" x="9813925" y="1724025"/>
          <p14:tracePt t="35161" x="9582150" y="1714500"/>
          <p14:tracePt t="35177" x="9466263" y="1704975"/>
          <p14:tracePt t="35193" x="9348788" y="1679575"/>
          <p14:tracePt t="35210" x="9277350" y="1670050"/>
          <p14:tracePt t="35227" x="9153525" y="1643063"/>
          <p14:tracePt t="35243" x="9109075" y="1633538"/>
          <p14:tracePt t="35260" x="9072563" y="1616075"/>
          <p14:tracePt t="35277" x="9001125" y="1608138"/>
          <p14:tracePt t="35294" x="8991600" y="1598613"/>
          <p14:tracePt t="35310" x="8974138" y="1598613"/>
          <p14:tracePt t="35326" x="8956675" y="1589088"/>
          <p14:tracePt t="35343" x="8939213" y="1589088"/>
          <p14:tracePt t="35364" x="8929688" y="1589088"/>
          <p14:tracePt t="35402" x="8920163" y="1589088"/>
          <p14:tracePt t="35796" x="8939213" y="1589088"/>
          <p14:tracePt t="35809" x="8974138" y="1589088"/>
          <p14:tracePt t="35822" x="9018588" y="1589088"/>
          <p14:tracePt t="35835" x="9072563" y="1589088"/>
          <p14:tracePt t="35847" x="9117013" y="1589088"/>
          <p14:tracePt t="35860" x="9161463" y="1589088"/>
          <p14:tracePt t="35875" x="9170988" y="1589088"/>
          <p14:tracePt t="35892" x="9180513" y="1589088"/>
          <p14:tracePt t="35911" x="9188450" y="1589088"/>
          <p14:tracePt t="35949" x="9197975" y="1589088"/>
          <p14:tracePt t="35962" x="9205913" y="1589088"/>
          <p14:tracePt t="35987" x="9215438" y="1589088"/>
          <p14:tracePt t="36012" x="9224963" y="1598613"/>
          <p14:tracePt t="36038" x="9232900" y="1598613"/>
          <p14:tracePt t="36063" x="9242425" y="1608138"/>
          <p14:tracePt t="37730" x="9232900" y="1608138"/>
          <p14:tracePt t="37742" x="9205913" y="1608138"/>
          <p14:tracePt t="37755" x="9126538" y="1608138"/>
          <p14:tracePt t="37768" x="8885238" y="1616075"/>
          <p14:tracePt t="37781" x="8375650" y="1670050"/>
          <p14:tracePt t="37793" x="7769225" y="1803400"/>
          <p14:tracePt t="37806" x="7269163" y="1955800"/>
          <p14:tracePt t="37821" x="6840538" y="2116138"/>
          <p14:tracePt t="37838" x="6483350" y="2286000"/>
          <p14:tracePt t="37855" x="6170613" y="2428875"/>
          <p14:tracePt t="37872" x="5884863" y="2536825"/>
          <p14:tracePt t="37888" x="5803900" y="2554288"/>
          <p14:tracePt t="37905" x="5751513" y="2562225"/>
          <p14:tracePt t="37922" x="5715000" y="2581275"/>
          <p14:tracePt t="37938" x="5705475" y="2581275"/>
          <p14:tracePt t="38187" x="5697538" y="2581275"/>
          <p14:tracePt t="38200" x="5688013" y="2562225"/>
          <p14:tracePt t="38213" x="5670550" y="2536825"/>
          <p14:tracePt t="38225" x="5653088" y="2482850"/>
          <p14:tracePt t="38238" x="5626100" y="2393950"/>
          <p14:tracePt t="38254" x="5608638" y="2286000"/>
          <p14:tracePt t="38271" x="5581650" y="2179638"/>
          <p14:tracePt t="38287" x="5572125" y="2116138"/>
          <p14:tracePt t="38304" x="5562600" y="2054225"/>
          <p14:tracePt t="38321" x="5562600" y="2044700"/>
          <p14:tracePt t="38337" x="5562600" y="2036763"/>
          <p14:tracePt t="38354" x="5562600" y="2027238"/>
          <p14:tracePt t="38371" x="5562600" y="2017713"/>
          <p14:tracePt t="40031" x="5581650" y="2009775"/>
          <p14:tracePt t="40044" x="5626100" y="1990725"/>
          <p14:tracePt t="40056" x="5715000" y="1982788"/>
          <p14:tracePt t="40069" x="5813425" y="1965325"/>
          <p14:tracePt t="40084" x="5902325" y="1965325"/>
          <p14:tracePt t="40100" x="5938838" y="1955800"/>
          <p14:tracePt t="40117" x="5956300" y="1955800"/>
          <p14:tracePt t="40134" x="5965825" y="1955800"/>
          <p14:tracePt t="40158" x="5973763" y="1955800"/>
          <p14:tracePt t="40705" x="5983288" y="1955800"/>
          <p14:tracePt t="40718" x="6000750" y="1955800"/>
          <p14:tracePt t="40731" x="6010275" y="1955800"/>
          <p14:tracePt t="40743" x="6027738" y="1955800"/>
          <p14:tracePt t="40756" x="6045200" y="1955800"/>
          <p14:tracePt t="40769" x="6062663" y="1955800"/>
          <p14:tracePt t="40794" x="6072188" y="1955800"/>
          <p14:tracePt t="40819" x="6081713" y="1955800"/>
          <p14:tracePt t="41417" x="6089650" y="1955800"/>
          <p14:tracePt t="41430" x="6099175" y="1946275"/>
          <p14:tracePt t="41443" x="6134100" y="1946275"/>
          <p14:tracePt t="41455" x="6224588" y="1938338"/>
          <p14:tracePt t="41468" x="6340475" y="1938338"/>
          <p14:tracePt t="41481" x="6510338" y="1928813"/>
          <p14:tracePt t="41498" x="6608763" y="1928813"/>
          <p14:tracePt t="41514" x="6670675" y="1928813"/>
          <p14:tracePt t="41531" x="6732588" y="1928813"/>
          <p14:tracePt t="41548" x="6759575" y="1928813"/>
          <p14:tracePt t="41565" x="6786563" y="1928813"/>
          <p14:tracePt t="41581" x="6823075" y="1928813"/>
          <p14:tracePt t="41598" x="6946900" y="1919288"/>
          <p14:tracePt t="41614" x="7037388" y="1919288"/>
          <p14:tracePt t="41631" x="7099300" y="1911350"/>
          <p14:tracePt t="41648" x="7251700" y="1884363"/>
          <p14:tracePt t="41664" x="7286625" y="1866900"/>
          <p14:tracePt t="41681" x="7323138" y="1847850"/>
          <p14:tracePt t="41698" x="7331075" y="1830388"/>
          <p14:tracePt t="41714" x="7340600" y="1822450"/>
          <p14:tracePt t="41731" x="7340600" y="1812925"/>
          <p14:tracePt t="41748" x="7340600" y="1803400"/>
          <p14:tracePt t="41798" x="7340600" y="1795463"/>
          <p14:tracePt t="41823" x="7313613" y="1785938"/>
          <p14:tracePt t="41836" x="7251700" y="1776413"/>
          <p14:tracePt t="41849" x="7153275" y="1758950"/>
          <p14:tracePt t="41862" x="7018338" y="1758950"/>
          <p14:tracePt t="41874" x="6884988" y="1751013"/>
          <p14:tracePt t="41887" x="6786563" y="1751013"/>
          <p14:tracePt t="41899" x="6715125" y="1751013"/>
          <p14:tracePt t="41914" x="6688138" y="1751013"/>
          <p14:tracePt t="41930" x="6661150" y="1751013"/>
          <p14:tracePt t="41947" x="6634163" y="1751013"/>
          <p14:tracePt t="41964" x="6616700" y="1768475"/>
          <p14:tracePt t="41980" x="6599238" y="1776413"/>
          <p14:tracePt t="41997" x="6599238" y="1785938"/>
          <p14:tracePt t="42014" x="6599238" y="1795463"/>
          <p14:tracePt t="42030" x="6581775" y="1812925"/>
          <p14:tracePt t="42047" x="6572250" y="1839913"/>
          <p14:tracePt t="42063" x="6572250" y="1857375"/>
          <p14:tracePt t="42065" x="6572250" y="1866900"/>
          <p14:tracePt t="42080" x="6572250" y="1884363"/>
          <p14:tracePt t="42103" x="6572250" y="1893888"/>
          <p14:tracePt t="42153" x="6572250" y="1911350"/>
          <p14:tracePt t="42166" x="6589713" y="1911350"/>
          <p14:tracePt t="42179" x="6626225" y="1919288"/>
          <p14:tracePt t="42192" x="6715125" y="1938338"/>
          <p14:tracePt t="42204" x="6813550" y="1955800"/>
          <p14:tracePt t="42217" x="6902450" y="1965325"/>
          <p14:tracePt t="42230" x="6973888" y="1973263"/>
          <p14:tracePt t="42246" x="7010400" y="1973263"/>
          <p14:tracePt t="42263" x="7062788" y="1973263"/>
          <p14:tracePt t="42280" x="7099300" y="1973263"/>
          <p14:tracePt t="42296" x="7108825" y="1973263"/>
          <p14:tracePt t="42313" x="7116763" y="1973263"/>
          <p14:tracePt t="42332" x="7126288" y="1973263"/>
          <p14:tracePt t="42357" x="7126288" y="1965325"/>
          <p14:tracePt t="42395" x="7126288" y="1955800"/>
          <p14:tracePt t="42420" x="7126288" y="1946275"/>
          <p14:tracePt t="42484" x="7126288" y="1938338"/>
          <p14:tracePt t="43069" x="7126288" y="1928813"/>
          <p14:tracePt t="43717" x="7126288" y="1919288"/>
          <p14:tracePt t="43743" x="7126288" y="1911350"/>
          <p14:tracePt t="43756" x="7126288" y="1901825"/>
          <p14:tracePt t="43768" x="7126288" y="1884363"/>
          <p14:tracePt t="43781" x="7126288" y="1866900"/>
          <p14:tracePt t="43794" x="7099300" y="1847850"/>
          <p14:tracePt t="43810" x="7089775" y="1830388"/>
          <p14:tracePt t="43827" x="7081838" y="1822450"/>
          <p14:tracePt t="43843" x="7072313" y="1803400"/>
          <p14:tracePt t="43845" x="7062788" y="1803400"/>
          <p14:tracePt t="43934" x="7126288" y="1803400"/>
          <p14:tracePt t="43946" x="7331075" y="1803400"/>
          <p14:tracePt t="43959" x="7777163" y="1812925"/>
          <p14:tracePt t="43972" x="8358188" y="1866900"/>
          <p14:tracePt t="43984" x="8777288" y="1973263"/>
          <p14:tracePt t="43997" x="9001125" y="2044700"/>
          <p14:tracePt t="44010" x="9117013" y="2089150"/>
          <p14:tracePt t="44026" x="9170988" y="2133600"/>
          <p14:tracePt t="44043" x="9215438" y="2143125"/>
          <p14:tracePt t="44060" x="9232900" y="2160588"/>
          <p14:tracePt t="44506" x="9224963" y="2160588"/>
          <p14:tracePt t="44913" x="9215438" y="2160588"/>
          <p14:tracePt t="45574" x="9232900" y="2160588"/>
          <p14:tracePt t="45587" x="9259888" y="2160588"/>
          <p14:tracePt t="45599" x="9313863" y="2152650"/>
          <p14:tracePt t="45612" x="9402763" y="2133600"/>
          <p14:tracePt t="45625" x="9501188" y="2116138"/>
          <p14:tracePt t="45640" x="9572625" y="2098675"/>
          <p14:tracePt t="45657" x="9626600" y="2089150"/>
          <p14:tracePt t="45673" x="9653588" y="2089150"/>
          <p14:tracePt t="45690" x="9680575" y="2089150"/>
          <p14:tracePt t="45706" x="9698038" y="2089150"/>
          <p14:tracePt t="45723" x="9705975" y="2089150"/>
          <p14:tracePt t="45740" x="9732963" y="2089150"/>
          <p14:tracePt t="45757" x="9752013" y="2089150"/>
          <p14:tracePt t="45773" x="9769475" y="2089150"/>
          <p14:tracePt t="45790" x="9804400" y="2089150"/>
          <p14:tracePt t="45806" x="9823450" y="2089150"/>
          <p14:tracePt t="45823" x="9831388" y="2089150"/>
          <p14:tracePt t="45839" x="9858375" y="2089150"/>
          <p14:tracePt t="45856" x="9902825" y="2089150"/>
          <p14:tracePt t="45873" x="9939338" y="2089150"/>
          <p14:tracePt t="45889" x="9991725" y="2089150"/>
          <p14:tracePt t="45906" x="10099675" y="2089150"/>
          <p14:tracePt t="45923" x="10144125" y="2089150"/>
          <p14:tracePt t="45940" x="10180638" y="2089150"/>
          <p14:tracePt t="45956" x="10215563" y="2089150"/>
          <p14:tracePt t="45973" x="10233025" y="2089150"/>
          <p14:tracePt t="46006" x="10242550" y="2089150"/>
          <p14:tracePt t="46158" x="10242550" y="2081213"/>
          <p14:tracePt t="46680" x="10242550" y="2071688"/>
          <p14:tracePt t="46718" x="10225088" y="2071688"/>
          <p14:tracePt t="46731" x="10171113" y="2062163"/>
          <p14:tracePt t="46743" x="10045700" y="2017713"/>
          <p14:tracePt t="46756" x="9777413" y="1973263"/>
          <p14:tracePt t="46771" x="9447213" y="1857375"/>
          <p14:tracePt t="46788" x="9197975" y="1758950"/>
          <p14:tracePt t="46804" x="9082088" y="1704975"/>
          <p14:tracePt t="46822" x="8939213" y="1625600"/>
          <p14:tracePt t="46838" x="8885238" y="1598613"/>
          <p14:tracePt t="46854" x="8823325" y="1581150"/>
          <p14:tracePt t="46871" x="8653463" y="1554163"/>
          <p14:tracePt t="46887" x="8545513" y="1544638"/>
          <p14:tracePt t="46904" x="8358188" y="1544638"/>
          <p14:tracePt t="46921" x="7634288" y="1589088"/>
          <p14:tracePt t="46938" x="7170738" y="1697038"/>
          <p14:tracePt t="46954" x="6670675" y="1839913"/>
          <p14:tracePt t="46971" x="6296025" y="1955800"/>
          <p14:tracePt t="46987" x="5840413" y="2044700"/>
          <p14:tracePt t="47004" x="5732463" y="2054225"/>
          <p14:tracePt t="47021" x="5670550" y="2062163"/>
          <p14:tracePt t="47037" x="5626100" y="2062163"/>
          <p14:tracePt t="47302" x="5616575" y="2062163"/>
          <p14:tracePt t="47315" x="5608638" y="2054225"/>
          <p14:tracePt t="47328" x="5599113" y="2027238"/>
          <p14:tracePt t="47340" x="5581650" y="2000250"/>
          <p14:tracePt t="47354" x="5554663" y="1955800"/>
          <p14:tracePt t="47370" x="5527675" y="1919288"/>
          <p14:tracePt t="47386" x="5500688" y="1884363"/>
          <p14:tracePt t="47403" x="5473700" y="1839913"/>
          <p14:tracePt t="47404" x="5446713" y="1803400"/>
          <p14:tracePt t="47420" x="5438775" y="1785938"/>
          <p14:tracePt t="47436" x="5429250" y="1776413"/>
          <p14:tracePt t="47453" x="5429250" y="1751013"/>
          <p14:tracePt t="47470" x="5419725" y="1741488"/>
          <p14:tracePt t="47505" x="5419725" y="1731963"/>
          <p14:tracePt t="47569" x="5419725" y="1724025"/>
          <p14:tracePt t="47582" x="5419725" y="1714500"/>
          <p14:tracePt t="47595" x="5429250" y="1687513"/>
          <p14:tracePt t="47607" x="5438775" y="1670050"/>
          <p14:tracePt t="47620" x="5456238" y="1652588"/>
          <p14:tracePt t="47636" x="5473700" y="1633538"/>
          <p14:tracePt t="47653" x="5510213" y="1608138"/>
          <p14:tracePt t="47669" x="5518150" y="1589088"/>
          <p14:tracePt t="47686" x="5545138" y="1571625"/>
          <p14:tracePt t="47703" x="5554663" y="1571625"/>
          <p14:tracePt t="47721" x="5562600" y="1571625"/>
          <p14:tracePt t="47747" x="5572125" y="1571625"/>
          <p14:tracePt t="47772" x="5581650" y="1571625"/>
          <p14:tracePt t="47899" x="5572125" y="1571625"/>
          <p14:tracePt t="47938" x="5562600" y="1571625"/>
          <p14:tracePt t="47988" x="5562600" y="1562100"/>
          <p14:tracePt t="48306" x="5562600" y="1598613"/>
          <p14:tracePt t="48319" x="5562600" y="1679575"/>
          <p14:tracePt t="48331" x="5562600" y="1768475"/>
          <p14:tracePt t="48344" x="5562600" y="1893888"/>
          <p14:tracePt t="48357" x="5572125" y="1982788"/>
          <p14:tracePt t="48370" x="5599113" y="2036763"/>
          <p14:tracePt t="48385" x="5616575" y="2062163"/>
          <p14:tracePt t="48401" x="5634038" y="2089150"/>
          <p14:tracePt t="48418" x="5634038" y="2098675"/>
          <p14:tracePt t="48435" x="5688013" y="2108200"/>
          <p14:tracePt t="48451" x="5715000" y="2108200"/>
          <p14:tracePt t="48468" x="5759450" y="2116138"/>
          <p14:tracePt t="48485" x="5822950" y="2125663"/>
          <p14:tracePt t="48501" x="5830888" y="2125663"/>
          <p14:tracePt t="48518" x="5840413" y="2125663"/>
          <p14:tracePt t="48547" x="5848350" y="2125663"/>
          <p14:tracePt t="48586" x="5848350" y="2098675"/>
          <p14:tracePt t="48598" x="5848350" y="2044700"/>
          <p14:tracePt t="48611" x="5848350" y="1955800"/>
          <p14:tracePt t="48624" x="5857875" y="1847850"/>
          <p14:tracePt t="48637" x="5857875" y="1751013"/>
          <p14:tracePt t="48651" x="5857875" y="1687513"/>
          <p14:tracePt t="48668" x="5857875" y="1670050"/>
          <p14:tracePt t="48684" x="5857875" y="1652588"/>
          <p14:tracePt t="48701" x="5857875" y="1616075"/>
          <p14:tracePt t="48717" x="5857875" y="1598613"/>
          <p14:tracePt t="48738" x="5857875" y="1589088"/>
          <p14:tracePt t="48776" x="5857875" y="1581150"/>
          <p14:tracePt t="48789" x="5840413" y="1581150"/>
          <p14:tracePt t="48801" x="5830888" y="1581150"/>
          <p14:tracePt t="48814" x="5813425" y="1581150"/>
          <p14:tracePt t="48827" x="5803900" y="1581150"/>
          <p14:tracePt t="48839" x="5776913" y="1581150"/>
          <p14:tracePt t="48852" x="5751513" y="1581150"/>
          <p14:tracePt t="48867" x="5697538" y="1581150"/>
          <p14:tracePt t="48884" x="5634038" y="1581150"/>
          <p14:tracePt t="48900" x="5562600" y="1589088"/>
          <p14:tracePt t="48917" x="5446713" y="1687513"/>
          <p14:tracePt t="48933" x="5419725" y="1724025"/>
          <p14:tracePt t="48950" x="5411788" y="1751013"/>
          <p14:tracePt t="48967" x="5402263" y="1776413"/>
          <p14:tracePt t="48983" x="5402263" y="1785938"/>
          <p14:tracePt t="49004" x="5402263" y="1795463"/>
          <p14:tracePt t="49017" x="5402263" y="1803400"/>
          <p14:tracePt t="49034" x="5402263" y="1812925"/>
          <p14:tracePt t="49051" x="5419725" y="1822450"/>
          <p14:tracePt t="49068" x="5510213" y="1857375"/>
          <p14:tracePt t="49084" x="5599113" y="1884363"/>
          <p14:tracePt t="49101" x="5688013" y="1919288"/>
          <p14:tracePt t="49117" x="5795963" y="1965325"/>
          <p14:tracePt t="49134" x="5946775" y="2027238"/>
          <p14:tracePt t="49151" x="6010275" y="2054225"/>
          <p14:tracePt t="49167" x="6045200" y="2081213"/>
          <p14:tracePt t="49185" x="6089650" y="2089150"/>
          <p14:tracePt t="49200" x="6099175" y="2098675"/>
          <p14:tracePt t="49258" x="6108700" y="2098675"/>
          <p14:tracePt t="49335" x="6108700" y="2089150"/>
          <p14:tracePt t="49348" x="6108700" y="2017713"/>
          <p14:tracePt t="49361" x="6116638" y="1919288"/>
          <p14:tracePt t="49373" x="6116638" y="1812925"/>
          <p14:tracePt t="49386" x="6116638" y="1714500"/>
          <p14:tracePt t="49400" x="6099175" y="1652588"/>
          <p14:tracePt t="49416" x="6081713" y="1633538"/>
          <p14:tracePt t="49433" x="6072188" y="1616075"/>
          <p14:tracePt t="49450" x="6054725" y="1598613"/>
          <p14:tracePt t="49466" x="6045200" y="1598613"/>
          <p14:tracePt t="49482" x="6037263" y="1598613"/>
          <p14:tracePt t="49499" x="6010275" y="1598613"/>
          <p14:tracePt t="49516" x="5965825" y="1589088"/>
          <p14:tracePt t="49532" x="5938838" y="1589088"/>
          <p14:tracePt t="49549" x="5911850" y="1589088"/>
          <p14:tracePt t="49566" x="5867400" y="1589088"/>
          <p14:tracePt t="49583" x="5848350" y="1589088"/>
          <p14:tracePt t="49599" x="5840413" y="1589088"/>
          <p14:tracePt t="49616" x="5813425" y="1589088"/>
          <p14:tracePt t="49632" x="5803900" y="1589088"/>
          <p14:tracePt t="49649" x="5786438" y="1589088"/>
          <p14:tracePt t="49666" x="5768975" y="1625600"/>
          <p14:tracePt t="49682" x="5751513" y="1643063"/>
          <p14:tracePt t="49699" x="5741988" y="1670050"/>
          <p14:tracePt t="49716" x="5732463" y="1697038"/>
          <p14:tracePt t="49732" x="5732463" y="1714500"/>
          <p14:tracePt t="49749" x="5732463" y="1731963"/>
          <p14:tracePt t="49765" x="5732463" y="1751013"/>
          <p14:tracePt t="49782" x="5732463" y="1812925"/>
          <p14:tracePt t="49799" x="5741988" y="1839913"/>
          <p14:tracePt t="49815" x="5768975" y="1866900"/>
          <p14:tracePt t="49832" x="5857875" y="1938338"/>
          <p14:tracePt t="49848" x="5911850" y="1955800"/>
          <p14:tracePt t="49866" x="5946775" y="1973263"/>
          <p14:tracePt t="49882" x="6018213" y="1982788"/>
          <p14:tracePt t="49898" x="6027738" y="1990725"/>
          <p14:tracePt t="49915" x="6037263" y="1990725"/>
          <p14:tracePt t="49944" x="6045200" y="1990725"/>
          <p14:tracePt t="50084" x="6045200" y="1982788"/>
          <p14:tracePt t="50097" x="6045200" y="1946275"/>
          <p14:tracePt t="50110" x="6045200" y="1893888"/>
          <p14:tracePt t="50122" x="6037263" y="1839913"/>
          <p14:tracePt t="50135" x="6027738" y="1776413"/>
          <p14:tracePt t="50148" x="6010275" y="1751013"/>
          <p14:tracePt t="50165" x="6000750" y="1741488"/>
          <p14:tracePt t="50181" x="6000750" y="1731963"/>
          <p14:tracePt t="50211" x="5991225" y="1731963"/>
          <p14:tracePt t="50249" x="5973763" y="1731963"/>
          <p14:tracePt t="50262" x="5965825" y="1731963"/>
          <p14:tracePt t="50275" x="5946775" y="1731963"/>
          <p14:tracePt t="50288" x="5929313" y="1731963"/>
          <p14:tracePt t="50300" x="5902325" y="1731963"/>
          <p14:tracePt t="50314" x="5884863" y="1731963"/>
          <p14:tracePt t="50331" x="5867400" y="1731963"/>
          <p14:tracePt t="50348" x="5848350" y="1731963"/>
          <p14:tracePt t="50364" x="5795963" y="1731963"/>
          <p14:tracePt t="50381" x="5768975" y="1731963"/>
          <p14:tracePt t="50397" x="5732463" y="1758950"/>
          <p14:tracePt t="50414" x="5697538" y="1822450"/>
          <p14:tracePt t="50431" x="5680075" y="1874838"/>
          <p14:tracePt t="50447" x="5661025" y="1901825"/>
          <p14:tracePt t="50465" x="5653088" y="1965325"/>
          <p14:tracePt t="50481" x="5653088" y="1990725"/>
          <p14:tracePt t="50497" x="5653088" y="2009775"/>
          <p14:tracePt t="50514" x="5653088" y="2036763"/>
          <p14:tracePt t="50530" x="5724525" y="2116138"/>
          <p14:tracePt t="50547" x="5776913" y="2170113"/>
          <p14:tracePt t="50564" x="5830888" y="2214563"/>
          <p14:tracePt t="50580" x="5938838" y="2268538"/>
          <p14:tracePt t="50597" x="5983288" y="2286000"/>
          <p14:tracePt t="50614" x="6000750" y="2295525"/>
          <p14:tracePt t="50630" x="6054725" y="2303463"/>
          <p14:tracePt t="50647" x="6072188" y="2303463"/>
          <p14:tracePt t="50664" x="6081713" y="2303463"/>
          <p14:tracePt t="50680" x="6099175" y="2303463"/>
          <p14:tracePt t="50697" x="6116638" y="2303463"/>
          <p14:tracePt t="50714" x="6126163" y="2303463"/>
          <p14:tracePt t="50730" x="6126163" y="2276475"/>
          <p14:tracePt t="50747" x="6161088" y="2108200"/>
          <p14:tracePt t="50763" x="6170613" y="1973263"/>
          <p14:tracePt t="50780" x="6180138" y="1803400"/>
          <p14:tracePt t="50797" x="6188075" y="1616075"/>
          <p14:tracePt t="50813" x="6188075" y="1562100"/>
          <p14:tracePt t="50830" x="6170613" y="1536700"/>
          <p14:tracePt t="50847" x="6099175" y="1455738"/>
          <p14:tracePt t="50865" x="6062663" y="1419225"/>
          <p14:tracePt t="50880" x="6027738" y="1411288"/>
          <p14:tracePt t="50897" x="5956300" y="1393825"/>
          <p14:tracePt t="50913" x="5929313" y="1393825"/>
          <p14:tracePt t="50930" x="5894388" y="1393825"/>
          <p14:tracePt t="50947" x="5813425" y="1393825"/>
          <p14:tracePt t="50963" x="5786438" y="1411288"/>
          <p14:tracePt t="51176" x="5795963" y="1411288"/>
          <p14:tracePt t="51189" x="5884863" y="1411288"/>
          <p14:tracePt t="51202" x="6161088" y="1393825"/>
          <p14:tracePt t="51215" x="6759575" y="1339850"/>
          <p14:tracePt t="51229" x="7510463" y="1295400"/>
          <p14:tracePt t="51246" x="8126413" y="1295400"/>
          <p14:tracePt t="51262" x="8528050" y="1295400"/>
          <p14:tracePt t="51279" x="9215438" y="1446213"/>
          <p14:tracePt t="51296" x="9348788" y="1517650"/>
          <p14:tracePt t="51312" x="9429750" y="1544638"/>
          <p14:tracePt t="51545" x="9420225" y="1544638"/>
          <p14:tracePt t="51558" x="9412288" y="1536700"/>
          <p14:tracePt t="51570" x="9394825" y="1517650"/>
          <p14:tracePt t="51583" x="9375775" y="1509713"/>
          <p14:tracePt t="51596" x="9348788" y="1482725"/>
          <p14:tracePt t="51612" x="9331325" y="1473200"/>
          <p14:tracePt t="51629" x="9323388" y="1455738"/>
          <p14:tracePt t="51645" x="9296400" y="1455738"/>
          <p14:tracePt t="51662" x="9269413" y="1438275"/>
          <p14:tracePt t="51678" x="9251950" y="1438275"/>
          <p14:tracePt t="51696" x="9232900" y="1438275"/>
          <p14:tracePt t="51699" x="9205913" y="1438275"/>
          <p14:tracePt t="51712" x="9180513" y="1446213"/>
          <p14:tracePt t="51728" x="9134475" y="1473200"/>
          <p14:tracePt t="51745" x="9099550" y="1500188"/>
          <p14:tracePt t="51762" x="9037638" y="1581150"/>
          <p14:tracePt t="51778" x="9018588" y="1598613"/>
          <p14:tracePt t="51795" x="9018588" y="1616075"/>
          <p14:tracePt t="51812" x="9001125" y="1633538"/>
          <p14:tracePt t="51828" x="9001125" y="1652588"/>
          <p14:tracePt t="51845" x="9001125" y="1660525"/>
          <p14:tracePt t="51861" x="9001125" y="1679575"/>
          <p14:tracePt t="51878" x="9001125" y="1731963"/>
          <p14:tracePt t="51894" x="9037638" y="1776413"/>
          <p14:tracePt t="51911" x="9082088" y="1839913"/>
          <p14:tracePt t="51928" x="9215438" y="1928813"/>
          <p14:tracePt t="51945" x="9296400" y="1982788"/>
          <p14:tracePt t="51961" x="9367838" y="2027238"/>
          <p14:tracePt t="51978" x="9474200" y="2089150"/>
          <p14:tracePt t="51994" x="9501188" y="2116138"/>
          <p14:tracePt t="52011" x="9528175" y="2125663"/>
          <p14:tracePt t="52028" x="9563100" y="2143125"/>
          <p14:tracePt t="52044" x="9590088" y="2143125"/>
          <p14:tracePt t="52061" x="9609138" y="2152650"/>
          <p14:tracePt t="52078" x="9617075" y="2152650"/>
          <p14:tracePt t="52116" x="9626600" y="2152650"/>
          <p14:tracePt t="52167" x="9626600" y="2143125"/>
          <p14:tracePt t="52180" x="9626600" y="2116138"/>
          <p14:tracePt t="52193" x="9626600" y="2071688"/>
          <p14:tracePt t="52205" x="9626600" y="1990725"/>
          <p14:tracePt t="52218" x="9617075" y="1893888"/>
          <p14:tracePt t="52231" x="9582150" y="1803400"/>
          <p14:tracePt t="52245" x="9555163" y="1751013"/>
          <p14:tracePt t="52261" x="9537700" y="1714500"/>
          <p14:tracePt t="52277" x="9501188" y="1679575"/>
          <p14:tracePt t="52294" x="9402763" y="1562100"/>
          <p14:tracePt t="52310" x="9348788" y="1482725"/>
          <p14:tracePt t="52327" x="9286875" y="1438275"/>
          <p14:tracePt t="52344" x="9251950" y="1401763"/>
          <p14:tracePt t="52360" x="9197975" y="1374775"/>
          <p14:tracePt t="52377" x="9170988" y="1366838"/>
          <p14:tracePt t="52394" x="9153525" y="1366838"/>
          <p14:tracePt t="52410" x="9134475" y="1357313"/>
          <p14:tracePt t="52434" x="9126538" y="1357313"/>
          <p14:tracePt t="52460" x="9109075" y="1357313"/>
          <p14:tracePt t="52484" x="9090025" y="1374775"/>
          <p14:tracePt t="52497" x="9090025" y="1401763"/>
          <p14:tracePt t="52510" x="9072563" y="1446213"/>
          <p14:tracePt t="52522" x="9063038" y="1482725"/>
          <p14:tracePt t="52535" x="9055100" y="1509713"/>
          <p14:tracePt t="52548" x="9055100" y="1536700"/>
          <p14:tracePt t="52561" x="9055100" y="1554163"/>
          <p14:tracePt t="52577" x="9055100" y="1589088"/>
          <p14:tracePt t="52593" x="9055100" y="1625600"/>
          <p14:tracePt t="52610" x="9055100" y="1660525"/>
          <p14:tracePt t="52627" x="9063038" y="1741488"/>
          <p14:tracePt t="52643" x="9090025" y="1776413"/>
          <p14:tracePt t="52660" x="9117013" y="1803400"/>
          <p14:tracePt t="52676" x="9197975" y="1874838"/>
          <p14:tracePt t="52693" x="9242425" y="1911350"/>
          <p14:tracePt t="52710" x="9286875" y="1955800"/>
          <p14:tracePt t="52726" x="9367838" y="2036763"/>
          <p14:tracePt t="52743" x="9402763" y="2071688"/>
          <p14:tracePt t="52760" x="9420225" y="2089150"/>
          <p14:tracePt t="52777" x="9439275" y="2098675"/>
          <p14:tracePt t="52793" x="9439275" y="2108200"/>
          <p14:tracePt t="52810" x="9447213" y="2108200"/>
          <p14:tracePt t="52828" x="9456738" y="2108200"/>
          <p14:tracePt t="52929" x="9456738" y="2089150"/>
          <p14:tracePt t="52942" x="9456738" y="2062163"/>
          <p14:tracePt t="52955" x="9466263" y="2009775"/>
          <p14:tracePt t="52968" x="9474200" y="1938338"/>
          <p14:tracePt t="52980" x="9474200" y="1830388"/>
          <p14:tracePt t="52993" x="9474200" y="1714500"/>
          <p14:tracePt t="53009" x="9474200" y="1633538"/>
          <p14:tracePt t="53028" x="9474200" y="1581150"/>
          <p14:tracePt t="53042" x="9466263" y="1536700"/>
          <p14:tracePt t="53059" x="9412288" y="1473200"/>
          <p14:tracePt t="53076" x="9394825" y="1455738"/>
          <p14:tracePt t="53092" x="9375775" y="1438275"/>
          <p14:tracePt t="53109" x="9323388" y="1366838"/>
          <p14:tracePt t="53126" x="9296400" y="1357313"/>
          <p14:tracePt t="53142" x="9251950" y="1339850"/>
          <p14:tracePt t="53159" x="9180513" y="1312863"/>
          <p14:tracePt t="53175" x="9134475" y="1303338"/>
          <p14:tracePt t="53192" x="9090025" y="1303338"/>
          <p14:tracePt t="53209" x="8983663" y="1347788"/>
          <p14:tracePt t="53226" x="8956675" y="1384300"/>
          <p14:tracePt t="53242" x="8912225" y="1419225"/>
          <p14:tracePt t="53259" x="8858250" y="1517650"/>
          <p14:tracePt t="53275" x="8840788" y="1581150"/>
          <p14:tracePt t="53292" x="8831263" y="1633538"/>
          <p14:tracePt t="53308" x="8831263" y="1679575"/>
          <p14:tracePt t="53325" x="8831263" y="1776413"/>
          <p14:tracePt t="53342" x="8831263" y="1822450"/>
          <p14:tracePt t="53358" x="8840788" y="1857375"/>
          <p14:tracePt t="53375" x="8894763" y="1955800"/>
          <p14:tracePt t="53392" x="8920163" y="1990725"/>
          <p14:tracePt t="53408" x="8966200" y="2036763"/>
          <p14:tracePt t="53425" x="9055100" y="2089150"/>
          <p14:tracePt t="53442" x="9082088" y="2098675"/>
          <p14:tracePt t="53458" x="9126538" y="2125663"/>
          <p14:tracePt t="53475" x="9188450" y="2143125"/>
          <p14:tracePt t="53491" x="9215438" y="2152650"/>
          <p14:tracePt t="53513" x="9232900" y="2152650"/>
          <p14:tracePt t="53527" x="9242425" y="2152650"/>
          <p14:tracePt t="53541" x="9251950" y="2152650"/>
          <p14:tracePt t="53558" x="9259888" y="2152650"/>
          <p14:tracePt t="53575" x="9269413" y="2152650"/>
          <p14:tracePt t="53653" x="9259888" y="2152650"/>
          <p14:tracePt t="53666" x="9126538" y="2152650"/>
          <p14:tracePt t="53679" x="8634413" y="2152650"/>
          <p14:tracePt t="53692" x="7867650" y="2170113"/>
          <p14:tracePt t="53708" x="7081838" y="2170113"/>
          <p14:tracePt t="53724" x="6626225" y="2205038"/>
          <p14:tracePt t="53742" x="6072188" y="2312988"/>
          <p14:tracePt t="53758" x="5956300" y="2339975"/>
          <p14:tracePt t="53774" x="5894388" y="2357438"/>
          <p14:tracePt t="53791" x="5867400" y="2374900"/>
          <p14:tracePt t="53808" x="5848350" y="2374900"/>
          <p14:tracePt t="54047" x="5840413" y="2374900"/>
          <p14:tracePt t="54060" x="5830888" y="2366963"/>
          <p14:tracePt t="54073" x="5822950" y="2339975"/>
          <p14:tracePt t="54085" x="5813425" y="2322513"/>
          <p14:tracePt t="54098" x="5813425" y="2259013"/>
          <p14:tracePt t="54111" x="5803900" y="2197100"/>
          <p14:tracePt t="54124" x="5803900" y="2143125"/>
          <p14:tracePt t="54140" x="5803900" y="2089150"/>
          <p14:tracePt t="54157" x="5830888" y="2044700"/>
          <p14:tracePt t="54174" x="5875338" y="2009775"/>
          <p14:tracePt t="54190" x="6062663" y="1919288"/>
          <p14:tracePt t="54207" x="6180138" y="1893888"/>
          <p14:tracePt t="54224" x="6276975" y="1847850"/>
          <p14:tracePt t="54240" x="6394450" y="1803400"/>
          <p14:tracePt t="54257" x="6419850" y="1785938"/>
          <p14:tracePt t="54276" x="6429375" y="1785938"/>
          <p14:tracePt t="54403" x="6438900" y="1785938"/>
          <p14:tracePt t="54416" x="6438900" y="1812925"/>
          <p14:tracePt t="54428" x="6446838" y="1866900"/>
          <p14:tracePt t="54441" x="6446838" y="1946275"/>
          <p14:tracePt t="54456" x="6446838" y="2017713"/>
          <p14:tracePt t="54473" x="6446838" y="2081213"/>
          <p14:tracePt t="54490" x="6446838" y="2116138"/>
          <p14:tracePt t="54507" x="6446838" y="2160588"/>
          <p14:tracePt t="54523" x="6456363" y="2170113"/>
          <p14:tracePt t="54540" x="6456363" y="2187575"/>
          <p14:tracePt t="54556" x="6473825" y="2224088"/>
          <p14:tracePt t="54573" x="6473825" y="2232025"/>
          <p14:tracePt t="54589" x="6483350" y="2241550"/>
          <p14:tracePt t="54606" x="6491288" y="2251075"/>
          <p14:tracePt t="54623" x="6491288" y="2259013"/>
          <p14:tracePt t="54639" x="6500813" y="2259013"/>
          <p14:tracePt t="54683" x="6510338" y="2259013"/>
          <p14:tracePt t="54988" x="6518275" y="2259013"/>
          <p14:tracePt t="55013" x="6537325" y="2259013"/>
          <p14:tracePt t="55026" x="6581775" y="2259013"/>
          <p14:tracePt t="55039" x="6634163" y="2259013"/>
          <p14:tracePt t="55051" x="6697663" y="2268538"/>
          <p14:tracePt t="55064" x="6759575" y="2268538"/>
          <p14:tracePt t="55076" x="6804025" y="2268538"/>
          <p14:tracePt t="55090" x="6848475" y="2268538"/>
          <p14:tracePt t="55105" x="6884988" y="2268538"/>
          <p14:tracePt t="55122" x="6911975" y="2268538"/>
          <p14:tracePt t="55138" x="6929438" y="2276475"/>
          <p14:tracePt t="55155" x="6965950" y="2286000"/>
          <p14:tracePt t="55172" x="6983413" y="2295525"/>
          <p14:tracePt t="55188" x="7000875" y="2312988"/>
          <p14:tracePt t="55205" x="7010400" y="2322513"/>
          <p14:tracePt t="55242" x="7018338" y="2330450"/>
          <p14:tracePt t="55267" x="7018338" y="2339975"/>
          <p14:tracePt t="55280" x="7027863" y="2339975"/>
          <p14:tracePt t="55293" x="7037388" y="2339975"/>
          <p14:tracePt t="56692" x="7018338" y="2339975"/>
          <p14:tracePt t="56705" x="7000875" y="2339975"/>
          <p14:tracePt t="56718" x="6965950" y="2339975"/>
          <p14:tracePt t="56730" x="6911975" y="2312988"/>
          <p14:tracePt t="56743" x="6848475" y="2276475"/>
          <p14:tracePt t="56755" x="6786563" y="2197100"/>
          <p14:tracePt t="56769" x="6715125" y="2089150"/>
          <p14:tracePt t="56786" x="6626225" y="1982788"/>
          <p14:tracePt t="56802" x="6562725" y="1866900"/>
          <p14:tracePt t="56819" x="6438900" y="1670050"/>
          <p14:tracePt t="56835" x="6384925" y="1581150"/>
          <p14:tracePt t="56852" x="6357938" y="1527175"/>
          <p14:tracePt t="56869" x="6340475" y="1482725"/>
          <p14:tracePt t="56895" x="6340475" y="1473200"/>
          <p14:tracePt t="57149" x="6367463" y="1509713"/>
          <p14:tracePt t="57162" x="6402388" y="1581150"/>
          <p14:tracePt t="57175" x="6456363" y="1652588"/>
          <p14:tracePt t="57187" x="6518275" y="1768475"/>
          <p14:tracePt t="57201" x="6562725" y="1866900"/>
          <p14:tracePt t="57218" x="6616700" y="1928813"/>
          <p14:tracePt t="57234" x="6634163" y="1973263"/>
          <p14:tracePt t="57251" x="6661150" y="2017713"/>
          <p14:tracePt t="57268" x="6661150" y="2027238"/>
          <p14:tracePt t="57284" x="6670675" y="2036763"/>
          <p14:tracePt t="57302" x="6680200" y="2036763"/>
          <p14:tracePt t="57340" x="6680200" y="2044700"/>
          <p14:tracePt t="57582" x="6688138" y="2044700"/>
          <p14:tracePt t="57594" x="6742113" y="2044700"/>
          <p14:tracePt t="57607" x="6938963" y="2000250"/>
          <p14:tracePt t="57620" x="7545388" y="1866900"/>
          <p14:tracePt t="57634" x="8412163" y="1643063"/>
          <p14:tracePt t="57650" x="9197975" y="1465263"/>
          <p14:tracePt t="57667" x="9491663" y="1384300"/>
          <p14:tracePt t="57683" x="9902825" y="1295400"/>
          <p14:tracePt t="57700" x="9966325" y="1268413"/>
          <p14:tracePt t="57717" x="9991725" y="1268413"/>
          <p14:tracePt t="57733" x="10010775" y="1268413"/>
          <p14:tracePt t="57975" x="10001250" y="1268413"/>
          <p14:tracePt t="57988" x="9991725" y="1276350"/>
          <p14:tracePt t="58001" x="9983788" y="1312863"/>
          <p14:tracePt t="58013" x="9974263" y="1347788"/>
          <p14:tracePt t="58026" x="9966325" y="1401763"/>
          <p14:tracePt t="58039" x="9956800" y="1473200"/>
          <p14:tracePt t="58051" x="9956800" y="1544638"/>
          <p14:tracePt t="58066" x="9956800" y="1598613"/>
          <p14:tracePt t="58083" x="9956800" y="1660525"/>
          <p14:tracePt t="58099" x="9956800" y="1679575"/>
          <p14:tracePt t="58116" x="9956800" y="1704975"/>
          <p14:tracePt t="58395" x="9956800" y="1714500"/>
          <p14:tracePt t="58407" x="9956800" y="1724025"/>
          <p14:tracePt t="58420" x="9956800" y="1731963"/>
          <p14:tracePt t="58433" x="9956800" y="1758950"/>
          <p14:tracePt t="58449" x="9983788" y="1776413"/>
          <p14:tracePt t="58465" x="10010775" y="1822450"/>
          <p14:tracePt t="58482" x="10037763" y="1866900"/>
          <p14:tracePt t="58499" x="10072688" y="1928813"/>
          <p14:tracePt t="58515" x="10082213" y="1946275"/>
          <p14:tracePt t="58532" x="10082213" y="1965325"/>
          <p14:tracePt t="58548" x="10090150" y="1973263"/>
          <p14:tracePt t="58565" x="10099675" y="1973263"/>
          <p14:tracePt t="58582" x="10099675" y="1982788"/>
          <p14:tracePt t="58687" x="10099675" y="1990725"/>
          <p14:tracePt t="58700" x="10099675" y="2000250"/>
          <p14:tracePt t="58713" x="10109200" y="2009775"/>
          <p14:tracePt t="58725" x="10109200" y="2017713"/>
          <p14:tracePt t="58738" x="10117138" y="2036763"/>
          <p14:tracePt t="58751" x="10117138" y="2054225"/>
          <p14:tracePt t="58765" x="10117138" y="2071688"/>
          <p14:tracePt t="58781" x="10117138" y="2089150"/>
          <p14:tracePt t="58798" x="10117138" y="2116138"/>
          <p14:tracePt t="58815" x="10090150" y="2170113"/>
          <p14:tracePt t="58831" x="10082213" y="2187575"/>
          <p14:tracePt t="58848" x="10055225" y="2205038"/>
          <p14:tracePt t="58865" x="10037763" y="2232025"/>
          <p14:tracePt t="58890" x="10028238" y="2232025"/>
          <p14:tracePt t="58903" x="10028238" y="2241550"/>
          <p14:tracePt t="58916" x="10010775" y="2241550"/>
          <p14:tracePt t="58992" x="10001250" y="2241550"/>
          <p14:tracePt t="59183" x="9991725" y="2241550"/>
          <p14:tracePt t="59196" x="9991725" y="2251075"/>
          <p14:tracePt t="59208" x="9974263" y="2251075"/>
          <p14:tracePt t="59221" x="9966325" y="2268538"/>
          <p14:tracePt t="59234" x="9947275" y="2276475"/>
          <p14:tracePt t="59247" x="9939338" y="2286000"/>
          <p14:tracePt t="59264" x="9920288" y="2303463"/>
          <p14:tracePt t="59280" x="9912350" y="2322513"/>
          <p14:tracePt t="59297" x="9894888" y="2330450"/>
          <p14:tracePt t="59348" x="9894888" y="2339975"/>
          <p14:tracePt t="60111" x="9885363" y="2339975"/>
          <p14:tracePt t="60124" x="9875838" y="2339975"/>
          <p14:tracePt t="60137" x="9831388" y="2339975"/>
          <p14:tracePt t="60149" x="9705975" y="2339975"/>
          <p14:tracePt t="60162" x="9323388" y="2339975"/>
          <p14:tracePt t="60179" x="8626475" y="2312988"/>
          <p14:tracePt t="60195" x="7759700" y="2232025"/>
          <p14:tracePt t="60212" x="7126288" y="2133600"/>
          <p14:tracePt t="60228" x="6276975" y="1982788"/>
          <p14:tracePt t="60245" x="6143625" y="1973263"/>
          <p14:tracePt t="60262" x="6089650" y="1965325"/>
          <p14:tracePt t="60278" x="6054725" y="1965325"/>
          <p14:tracePt t="60295" x="6045200" y="1965325"/>
          <p14:tracePt t="60353" x="6072188" y="1965325"/>
          <p14:tracePt t="60365" x="6126163" y="1965325"/>
          <p14:tracePt t="60378" x="6180138" y="1965325"/>
          <p14:tracePt t="60391" x="6232525" y="1965325"/>
          <p14:tracePt t="60403" x="6259513" y="1965325"/>
          <p14:tracePt t="60416" x="6276975" y="1965325"/>
          <p14:tracePt t="60429" x="6303963" y="1965325"/>
          <p14:tracePt t="60445" x="6323013" y="1965325"/>
          <p14:tracePt t="60461" x="6348413" y="1965325"/>
          <p14:tracePt t="60478" x="6402388" y="1965325"/>
          <p14:tracePt t="60495" x="6572250" y="1965325"/>
          <p14:tracePt t="60511" x="6697663" y="1965325"/>
          <p14:tracePt t="60528" x="6840538" y="1965325"/>
          <p14:tracePt t="60545" x="7412038" y="1965325"/>
          <p14:tracePt t="60561" x="7831138" y="1965325"/>
          <p14:tracePt t="60578" x="8331200" y="1946275"/>
          <p14:tracePt t="60595" x="9197975" y="1946275"/>
          <p14:tracePt t="60611" x="9501188" y="1946275"/>
          <p14:tracePt t="60628" x="9725025" y="1946275"/>
          <p14:tracePt t="60645" x="9974263" y="1946275"/>
          <p14:tracePt t="60661" x="10082213" y="1946275"/>
          <p14:tracePt t="60678" x="10188575" y="1946275"/>
          <p14:tracePt t="60694" x="10277475" y="1965325"/>
          <p14:tracePt t="60711" x="10456863" y="2036763"/>
          <p14:tracePt t="60728" x="10510838" y="2054225"/>
          <p14:tracePt t="60744" x="10537825" y="2071688"/>
          <p14:tracePt t="60761" x="10555288" y="2081213"/>
          <p14:tracePt t="60778" x="10563225" y="2081213"/>
          <p14:tracePt t="60810" x="10572750" y="2081213"/>
          <p14:tracePt t="60835" x="10572750" y="2089150"/>
          <p14:tracePt t="60848" x="10572750" y="2098675"/>
          <p14:tracePt t="60861" x="10537825" y="2133600"/>
          <p14:tracePt t="60873" x="10439400" y="2214563"/>
          <p14:tracePt t="60886" x="10180638" y="2347913"/>
          <p14:tracePt t="60900" x="9752013" y="2527300"/>
          <p14:tracePt t="60912" x="9259888" y="2643188"/>
          <p14:tracePt t="60927" x="8840788" y="2652713"/>
          <p14:tracePt t="60944" x="8439150" y="2652713"/>
          <p14:tracePt t="60960" x="7991475" y="2652713"/>
          <p14:tracePt t="60977" x="7143750" y="2509838"/>
          <p14:tracePt t="60994" x="6804025" y="2446338"/>
          <p14:tracePt t="61010" x="6608763" y="2401888"/>
          <p14:tracePt t="61028" x="6375400" y="2366963"/>
          <p14:tracePt t="61044" x="6303963" y="2347913"/>
          <p14:tracePt t="61060" x="6269038" y="2347913"/>
          <p14:tracePt t="61077" x="6224588" y="2330450"/>
          <p14:tracePt t="61102" x="6215063" y="2330450"/>
          <p14:tracePt t="61204" x="6224588" y="2330450"/>
          <p14:tracePt t="61216" x="6276975" y="2330450"/>
          <p14:tracePt t="61230" x="6394450" y="2312988"/>
          <p14:tracePt t="61243" x="6661150" y="2286000"/>
          <p14:tracePt t="61261" x="7153275" y="2286000"/>
          <p14:tracePt t="61277" x="7697788" y="2286000"/>
          <p14:tracePt t="61293" x="8537575" y="2286000"/>
          <p14:tracePt t="61310" x="8885238" y="2286000"/>
          <p14:tracePt t="61327" x="9161463" y="2286000"/>
          <p14:tracePt t="61343" x="9456738" y="2286000"/>
          <p14:tracePt t="61360" x="9545638" y="2286000"/>
          <p14:tracePt t="61376" x="9599613" y="2286000"/>
          <p14:tracePt t="61393" x="9617075" y="2295525"/>
          <p14:tracePt t="62387" x="9609138" y="2295525"/>
          <p14:tracePt t="62399" x="9545638" y="2295525"/>
          <p14:tracePt t="62412" x="9304338" y="2295525"/>
          <p14:tracePt t="62425" x="8786813" y="2295525"/>
          <p14:tracePt t="62441" x="7991475" y="2339975"/>
          <p14:tracePt t="62458" x="7385050" y="2393950"/>
          <p14:tracePt t="62474" x="7000875" y="2446338"/>
          <p14:tracePt t="62491" x="6554788" y="2509838"/>
          <p14:tracePt t="62508" x="6438900" y="2527300"/>
          <p14:tracePt t="62524" x="6375400" y="2536825"/>
          <p14:tracePt t="62541" x="6340475" y="2554288"/>
          <p14:tracePt t="62557" x="6330950" y="2554288"/>
          <p14:tracePt t="63608" x="6313488" y="2562225"/>
          <p14:tracePt t="63621" x="6303963" y="2571750"/>
          <p14:tracePt t="63633" x="6286500" y="2571750"/>
          <p14:tracePt t="63646" x="6232525" y="2589213"/>
          <p14:tracePt t="63658" x="6170613" y="2608263"/>
          <p14:tracePt t="63673" x="6089650" y="2643188"/>
          <p14:tracePt t="63689" x="6027738" y="2660650"/>
          <p14:tracePt t="63705" x="5965825" y="2660650"/>
          <p14:tracePt t="63722" x="5840413" y="2670175"/>
          <p14:tracePt t="63739" x="5813425" y="2670175"/>
          <p14:tracePt t="63755" x="5786438" y="2670175"/>
          <p14:tracePt t="63772" x="5776913" y="2670175"/>
          <p14:tracePt t="63788" x="5751513" y="2670175"/>
          <p14:tracePt t="63811" x="5732463" y="2670175"/>
          <p14:tracePt t="63849" x="5724525" y="2670175"/>
          <p14:tracePt t="63875" x="5715000" y="2670175"/>
          <p14:tracePt t="63925" x="5705475" y="2679700"/>
          <p14:tracePt t="67053" x="5715000" y="2679700"/>
          <p14:tracePt t="67066" x="5751513" y="2679700"/>
          <p14:tracePt t="67079" x="5848350" y="2679700"/>
          <p14:tracePt t="67091" x="6037263" y="2660650"/>
          <p14:tracePt t="67104" x="6411913" y="2643188"/>
          <p14:tracePt t="67117" x="6813550" y="2633663"/>
          <p14:tracePt t="67132" x="7108825" y="2633663"/>
          <p14:tracePt t="67149" x="7286625" y="2633663"/>
          <p14:tracePt t="67165" x="7402513" y="2633663"/>
          <p14:tracePt t="67182" x="7527925" y="2633663"/>
          <p14:tracePt t="67198" x="7554913" y="2633663"/>
          <p14:tracePt t="67215" x="7572375" y="2633663"/>
          <p14:tracePt t="67232" x="7589838" y="2633663"/>
          <p14:tracePt t="67270" x="7599363" y="2633663"/>
          <p14:tracePt t="68211" x="7608888" y="2633663"/>
          <p14:tracePt t="68223" x="7616825" y="2633663"/>
          <p14:tracePt t="68236" x="7661275" y="2633663"/>
          <p14:tracePt t="68249" x="7777163" y="2616200"/>
          <p14:tracePt t="68263" x="7991475" y="2562225"/>
          <p14:tracePt t="68280" x="8296275" y="2517775"/>
          <p14:tracePt t="68296" x="8518525" y="2482850"/>
          <p14:tracePt t="68313" x="8643938" y="2465388"/>
          <p14:tracePt t="68330" x="8661400" y="2465388"/>
          <p14:tracePt t="68346" x="8670925" y="2465388"/>
          <p14:tracePt t="68363" x="8680450" y="2465388"/>
          <p14:tracePt t="68617" x="8643938" y="2465388"/>
          <p14:tracePt t="68630" x="8572500" y="2465388"/>
          <p14:tracePt t="68643" x="8412163" y="2490788"/>
          <p14:tracePt t="68655" x="8126413" y="2536825"/>
          <p14:tracePt t="68668" x="7777163" y="2616200"/>
          <p14:tracePt t="68681" x="7537450" y="2660650"/>
          <p14:tracePt t="68696" x="7323138" y="2714625"/>
          <p14:tracePt t="68712" x="7143750" y="2768600"/>
          <p14:tracePt t="68729" x="6965950" y="2822575"/>
          <p14:tracePt t="68746" x="6697663" y="2874963"/>
          <p14:tracePt t="68762" x="6572250" y="2901950"/>
          <p14:tracePt t="68779" x="6465888" y="2911475"/>
          <p14:tracePt t="68796" x="6296025" y="2955925"/>
          <p14:tracePt t="68812" x="6215063" y="2973388"/>
          <p14:tracePt t="68829" x="6126163" y="2982913"/>
          <p14:tracePt t="68845" x="6037263" y="2990850"/>
          <p14:tracePt t="68862" x="6010275" y="3000375"/>
          <p14:tracePt t="68879" x="5991225" y="3000375"/>
          <p14:tracePt t="68895" x="5965825" y="3000375"/>
          <p14:tracePt t="68912" x="5929313" y="3000375"/>
          <p14:tracePt t="68929" x="5919788" y="3000375"/>
          <p14:tracePt t="68945" x="5911850" y="3000375"/>
          <p14:tracePt t="68962" x="5894388" y="3000375"/>
          <p14:tracePt t="68998" x="5884863" y="3000375"/>
          <p14:tracePt t="69036" x="5875338" y="3000375"/>
          <p14:tracePt t="69049" x="5867400" y="3000375"/>
          <p14:tracePt t="69062" x="5857875" y="3000375"/>
          <p14:tracePt t="69087" x="5848350" y="3000375"/>
          <p14:tracePt t="69125" x="5840413" y="3000375"/>
          <p14:tracePt t="69164" x="5830888" y="3000375"/>
          <p14:tracePt t="70894" x="5840413" y="3000375"/>
          <p14:tracePt t="70906" x="5857875" y="3000375"/>
          <p14:tracePt t="70918" x="5884863" y="3000375"/>
          <p14:tracePt t="70932" x="5946775" y="2990850"/>
          <p14:tracePt t="70944" x="6037263" y="2982913"/>
          <p14:tracePt t="70958" x="6126163" y="2973388"/>
          <p14:tracePt t="70975" x="6180138" y="2973388"/>
          <p14:tracePt t="70991" x="6232525" y="2973388"/>
          <p14:tracePt t="71008" x="6276975" y="2973388"/>
          <p14:tracePt t="71025" x="6296025" y="2973388"/>
          <p14:tracePt t="71041" x="6303963" y="2973388"/>
          <p14:tracePt t="71058" x="6313488" y="2973388"/>
          <p14:tracePt t="71096" x="6323013" y="2973388"/>
          <p14:tracePt t="71313" x="6323013" y="2965450"/>
          <p14:tracePt t="71325" x="6323013" y="2955925"/>
          <p14:tracePt t="71338" x="6330950" y="2919413"/>
          <p14:tracePt t="71351" x="6348413" y="2884488"/>
          <p14:tracePt t="71363" x="6367463" y="2830513"/>
          <p14:tracePt t="71376" x="6394450" y="2776538"/>
          <p14:tracePt t="71390" x="6402388" y="2724150"/>
          <p14:tracePt t="71407" x="6411913" y="2697163"/>
          <p14:tracePt t="71424" x="6411913" y="2687638"/>
          <p14:tracePt t="71440" x="6411913" y="2670175"/>
          <p14:tracePt t="71457" x="6411913" y="2660650"/>
          <p14:tracePt t="71744" x="6411913" y="2652713"/>
          <p14:tracePt t="71757" x="6402388" y="2633663"/>
          <p14:tracePt t="71770" x="6384925" y="2625725"/>
          <p14:tracePt t="71783" x="6357938" y="2589213"/>
          <p14:tracePt t="71795" x="6303963" y="2554288"/>
          <p14:tracePt t="71808" x="6251575" y="2517775"/>
          <p14:tracePt t="71823" x="6180138" y="2490788"/>
          <p14:tracePt t="71840" x="6116638" y="2465388"/>
          <p14:tracePt t="71856" x="6062663" y="2446338"/>
          <p14:tracePt t="71873" x="6010275" y="2438400"/>
          <p14:tracePt t="71890" x="5973763" y="2438400"/>
          <p14:tracePt t="71906" x="5946775" y="2438400"/>
          <p14:tracePt t="71923" x="5857875" y="2438400"/>
          <p14:tracePt t="71939" x="5813425" y="2438400"/>
          <p14:tracePt t="71956" x="5759450" y="2438400"/>
          <p14:tracePt t="71973" x="5724525" y="2438400"/>
          <p14:tracePt t="71973" x="5697538" y="2438400"/>
          <p14:tracePt t="71989" x="5661025" y="2438400"/>
          <p14:tracePt t="72006" x="5643563" y="2455863"/>
          <p14:tracePt t="72023" x="5626100" y="2465388"/>
          <p14:tracePt t="72039" x="5589588" y="2500313"/>
          <p14:tracePt t="72056" x="5581650" y="2527300"/>
          <p14:tracePt t="72073" x="5572125" y="2544763"/>
          <p14:tracePt t="72089" x="5562600" y="2589213"/>
          <p14:tracePt t="72106" x="5562600" y="2616200"/>
          <p14:tracePt t="72122" x="5562600" y="2643188"/>
          <p14:tracePt t="72139" x="5572125" y="2697163"/>
          <p14:tracePt t="72158" x="5608638" y="2741613"/>
          <p14:tracePt t="72172" x="5670550" y="2795588"/>
          <p14:tracePt t="72189" x="5840413" y="2894013"/>
          <p14:tracePt t="72206" x="5938838" y="2938463"/>
          <p14:tracePt t="72222" x="6045200" y="2973388"/>
          <p14:tracePt t="72239" x="6126163" y="3000375"/>
          <p14:tracePt t="72255" x="6296025" y="3044825"/>
          <p14:tracePt t="72272" x="6367463" y="3044825"/>
          <p14:tracePt t="72289" x="6429375" y="3054350"/>
          <p14:tracePt t="72305" x="6500813" y="3062288"/>
          <p14:tracePt t="72322" x="6518275" y="3062288"/>
          <p14:tracePt t="72339" x="6537325" y="3062288"/>
          <p14:tracePt t="72356" x="6545263" y="3062288"/>
          <p14:tracePt t="72372" x="6554788" y="3062288"/>
          <p14:tracePt t="72389" x="6562725" y="3062288"/>
          <p14:tracePt t="72405" x="6572250" y="3062288"/>
          <p14:tracePt t="72422" x="6589713" y="3036888"/>
          <p14:tracePt t="72439" x="6616700" y="2982913"/>
          <p14:tracePt t="72455" x="6634163" y="2919413"/>
          <p14:tracePt t="72472" x="6661150" y="2822575"/>
          <p14:tracePt t="72488" x="6670675" y="2795588"/>
          <p14:tracePt t="72505" x="6670675" y="2776538"/>
          <p14:tracePt t="72508" x="6670675" y="2751138"/>
          <p14:tracePt t="72522" x="6670675" y="2714625"/>
          <p14:tracePt t="72538" x="6653213" y="2670175"/>
          <p14:tracePt t="72555" x="6626225" y="2608263"/>
          <p14:tracePt t="72572" x="6537325" y="2500313"/>
          <p14:tracePt t="72588" x="6510338" y="2473325"/>
          <p14:tracePt t="72605" x="6465888" y="2446338"/>
          <p14:tracePt t="72622" x="6375400" y="2401888"/>
          <p14:tracePt t="72638" x="6357938" y="2393950"/>
          <p14:tracePt t="72655" x="6323013" y="2384425"/>
          <p14:tracePt t="72672" x="6276975" y="2374900"/>
          <p14:tracePt t="72688" x="6251575" y="2374900"/>
          <p14:tracePt t="72705" x="6232525" y="2374900"/>
          <p14:tracePt t="72721" x="6215063" y="2374900"/>
          <p14:tracePt t="72738" x="6180138" y="2374900"/>
          <p14:tracePt t="72754" x="6143625" y="2384425"/>
          <p14:tracePt t="72771" x="6116638" y="2411413"/>
          <p14:tracePt t="72788" x="6072188" y="2446338"/>
          <p14:tracePt t="72805" x="6054725" y="2473325"/>
          <p14:tracePt t="72821" x="6054725" y="2490788"/>
          <p14:tracePt t="72838" x="6018213" y="2544763"/>
          <p14:tracePt t="72854" x="6018213" y="2554288"/>
          <p14:tracePt t="72871" x="6010275" y="2581275"/>
          <p14:tracePt t="72888" x="6000750" y="2598738"/>
          <p14:tracePt t="72904" x="6000750" y="2616200"/>
          <p14:tracePt t="72921" x="6000750" y="2625725"/>
          <p14:tracePt t="72938" x="6000750" y="2633663"/>
          <p14:tracePt t="72954" x="6000750" y="2660650"/>
          <p14:tracePt t="72971" x="6000750" y="2679700"/>
          <p14:tracePt t="72987" x="6027738" y="2724150"/>
          <p14:tracePt t="73004" x="6099175" y="2813050"/>
          <p14:tracePt t="73021" x="6134100" y="2847975"/>
          <p14:tracePt t="73038" x="6170613" y="2884488"/>
          <p14:tracePt t="73054" x="6242050" y="2946400"/>
          <p14:tracePt t="73070" x="6259513" y="2965450"/>
          <p14:tracePt t="73087" x="6286500" y="2973388"/>
          <p14:tracePt t="73104" x="6340475" y="3009900"/>
          <p14:tracePt t="73120" x="6357938" y="3017838"/>
          <p14:tracePt t="73137" x="6384925" y="3027363"/>
          <p14:tracePt t="73154" x="6438900" y="3044825"/>
          <p14:tracePt t="73170" x="6465888" y="3054350"/>
          <p14:tracePt t="73187" x="6483350" y="3054350"/>
          <p14:tracePt t="73204" x="6500813" y="3054350"/>
          <p14:tracePt t="73220" x="6510338" y="3054350"/>
          <p14:tracePt t="73237" x="6518275" y="3054350"/>
          <p14:tracePt t="73256" x="6527800" y="3054350"/>
          <p14:tracePt t="73421" x="6527800" y="3044825"/>
          <p14:tracePt t="73435" x="6527800" y="3027363"/>
          <p14:tracePt t="73447" x="6510338" y="2990850"/>
          <p14:tracePt t="73459" x="6473825" y="2894013"/>
          <p14:tracePt t="73472" x="6394450" y="2768600"/>
          <p14:tracePt t="73486" x="6286500" y="2598738"/>
          <p14:tracePt t="73503" x="6232525" y="2509838"/>
          <p14:tracePt t="73520" x="6188075" y="2455863"/>
          <p14:tracePt t="73537" x="6143625" y="2411413"/>
          <p14:tracePt t="73553" x="6134100" y="2393950"/>
          <p14:tracePt t="73570" x="6126163" y="2393950"/>
          <p14:tracePt t="73586" x="6108700" y="2374900"/>
          <p14:tracePt t="73603" x="6099175" y="2366963"/>
          <p14:tracePt t="73620" x="6089650" y="2357438"/>
          <p14:tracePt t="73637" x="6081713" y="2357438"/>
          <p14:tracePt t="73653" x="6062663" y="2347913"/>
          <p14:tracePt t="73669" x="6054725" y="2347913"/>
          <p14:tracePt t="73686" x="6045200" y="2347913"/>
          <p14:tracePt t="73703" x="6037263" y="2347913"/>
          <p14:tracePt t="73751" x="6027738" y="2347913"/>
          <p14:tracePt t="73777" x="6018213" y="2347913"/>
          <p14:tracePt t="73790" x="6010275" y="2347913"/>
          <p14:tracePt t="73802" x="6000750" y="2347913"/>
          <p14:tracePt t="73828" x="5991225" y="2347913"/>
          <p14:tracePt t="73866" x="5983288" y="2357438"/>
          <p14:tracePt t="73891" x="5983288" y="2366963"/>
          <p14:tracePt t="73904" x="5973763" y="2366963"/>
          <p14:tracePt t="73916" x="5965825" y="2384425"/>
          <p14:tracePt t="73929" x="5956300" y="2401888"/>
          <p14:tracePt t="73942" x="5946775" y="2411413"/>
          <p14:tracePt t="73954" x="5946775" y="2438400"/>
          <p14:tracePt t="73969" x="5946775" y="2465388"/>
          <p14:tracePt t="73985" x="5946775" y="2490788"/>
          <p14:tracePt t="74002" x="5956300" y="2554288"/>
          <p14:tracePt t="74019" x="6062663" y="2697163"/>
          <p14:tracePt t="74035" x="6126163" y="2751138"/>
          <p14:tracePt t="74052" x="6170613" y="2803525"/>
          <p14:tracePt t="74069" x="6232525" y="2857500"/>
          <p14:tracePt t="74085" x="6269038" y="2874963"/>
          <p14:tracePt t="74102" x="6286500" y="2894013"/>
          <p14:tracePt t="74119" x="6313488" y="2919413"/>
          <p14:tracePt t="74135" x="6323013" y="2928938"/>
          <p14:tracePt t="74152" x="6340475" y="2938463"/>
          <p14:tracePt t="74169" x="6357938" y="2938463"/>
          <p14:tracePt t="74185" x="6375400" y="2946400"/>
          <p14:tracePt t="74202" x="6384925" y="2946400"/>
          <p14:tracePt t="74218" x="6394450" y="2946400"/>
          <p14:tracePt t="74235" x="6411913" y="2955925"/>
          <p14:tracePt t="74252" x="6419850" y="2955925"/>
          <p14:tracePt t="74272" x="6429375" y="2955925"/>
          <p14:tracePt t="74412" x="6429375" y="2946400"/>
          <p14:tracePt t="74437" x="6411913" y="2928938"/>
          <p14:tracePt t="74463" x="6394450" y="2919413"/>
          <p14:tracePt t="74475" x="6394450" y="2911475"/>
          <p14:tracePt t="74488" x="6375400" y="2911475"/>
          <p14:tracePt t="74527" x="6367463" y="2911475"/>
          <p14:tracePt t="74590" x="6357938" y="2911475"/>
          <p14:tracePt t="74933" x="6367463" y="2911475"/>
          <p14:tracePt t="74946" x="6375400" y="2911475"/>
          <p14:tracePt t="74958" x="6384925" y="2911475"/>
          <p14:tracePt t="74972" x="6411913" y="2911475"/>
          <p14:tracePt t="74984" x="6500813" y="2911475"/>
          <p14:tracePt t="75000" x="6634163" y="2911475"/>
          <p14:tracePt t="75017" x="6813550" y="2911475"/>
          <p14:tracePt t="75034" x="6965950" y="2911475"/>
          <p14:tracePt t="75035" x="7062788" y="2911475"/>
          <p14:tracePt t="75050" x="7153275" y="2911475"/>
          <p14:tracePt t="75067" x="7197725" y="2911475"/>
          <p14:tracePt t="75083" x="7242175" y="2911475"/>
          <p14:tracePt t="75100" x="7313613" y="2919413"/>
          <p14:tracePt t="75117" x="7340600" y="2919413"/>
          <p14:tracePt t="75133" x="7367588" y="2919413"/>
          <p14:tracePt t="75150" x="7402513" y="2919413"/>
          <p14:tracePt t="75167" x="7412038" y="2919413"/>
          <p14:tracePt t="75183" x="7429500" y="2919413"/>
          <p14:tracePt t="75200" x="7473950" y="2919413"/>
          <p14:tracePt t="75216" x="7491413" y="2919413"/>
          <p14:tracePt t="75233" x="7518400" y="2919413"/>
          <p14:tracePt t="75250" x="7554913" y="2919413"/>
          <p14:tracePt t="75266" x="7562850" y="2919413"/>
          <p14:tracePt t="75283" x="7572375" y="2919413"/>
          <p14:tracePt t="75300" x="7589838" y="2919413"/>
          <p14:tracePt t="75317" x="7599363" y="2911475"/>
          <p14:tracePt t="75333" x="7608888" y="2911475"/>
          <p14:tracePt t="75350" x="7626350" y="2911475"/>
          <p14:tracePt t="75366" x="7653338" y="2901950"/>
          <p14:tracePt t="75383" x="7670800" y="2901950"/>
          <p14:tracePt t="75400" x="7680325" y="2901950"/>
          <p14:tracePt t="75416" x="7688263" y="2901950"/>
          <p14:tracePt t="76103" x="7697788" y="2901950"/>
          <p14:tracePt t="76115" x="7732713" y="2894013"/>
          <p14:tracePt t="76128" x="7813675" y="2884488"/>
          <p14:tracePt t="76141" x="7939088" y="2867025"/>
          <p14:tracePt t="76153" x="8126413" y="2840038"/>
          <p14:tracePt t="76166" x="8286750" y="2830513"/>
          <p14:tracePt t="76181" x="8412163" y="2830513"/>
          <p14:tracePt t="76198" x="8501063" y="2830513"/>
          <p14:tracePt t="76215" x="8589963" y="2830513"/>
          <p14:tracePt t="76231" x="8680450" y="2822575"/>
          <p14:tracePt t="76248" x="8705850" y="2813050"/>
          <p14:tracePt t="76264" x="8732838" y="2813050"/>
          <p14:tracePt t="76281" x="8769350" y="2803525"/>
          <p14:tracePt t="76298" x="8777288" y="2795588"/>
          <p14:tracePt t="76314" x="8796338" y="2795588"/>
          <p14:tracePt t="76331" x="8813800" y="2795588"/>
          <p14:tracePt t="76347" x="8831263" y="2795588"/>
          <p14:tracePt t="76369" x="8840788" y="2795588"/>
          <p14:tracePt t="76395" x="8848725" y="2795588"/>
          <p14:tracePt t="76420" x="8867775" y="2795588"/>
          <p14:tracePt t="76433" x="8875713" y="2795588"/>
          <p14:tracePt t="76446" x="8894763" y="2786063"/>
          <p14:tracePt t="76458" x="8929688" y="2786063"/>
          <p14:tracePt t="76471" x="8974138" y="2776538"/>
          <p14:tracePt t="76484" x="9028113" y="2759075"/>
          <p14:tracePt t="76498" x="9072563" y="2759075"/>
          <p14:tracePt t="76514" x="9126538" y="2741613"/>
          <p14:tracePt t="76531" x="9180513" y="2741613"/>
          <p14:tracePt t="76547" x="9232900" y="2741613"/>
          <p14:tracePt t="76564" x="9251950" y="2741613"/>
          <p14:tracePt t="76581" x="9259888" y="2741613"/>
          <p14:tracePt t="76598" x="9277350" y="2732088"/>
          <p14:tracePt t="76636" x="9286875" y="2732088"/>
          <p14:tracePt t="77768" x="9304338" y="2732088"/>
          <p14:tracePt t="77781" x="9323388" y="2724150"/>
          <p14:tracePt t="77794" x="9340850" y="2714625"/>
          <p14:tracePt t="77806" x="9375775" y="2705100"/>
          <p14:tracePt t="77819" x="9420225" y="2687638"/>
          <p14:tracePt t="77832" x="9474200" y="2670175"/>
          <p14:tracePt t="77845" x="9537700" y="2643188"/>
          <p14:tracePt t="77861" x="9572625" y="2625725"/>
          <p14:tracePt t="77879" x="9626600" y="2598738"/>
          <p14:tracePt t="77895" x="9671050" y="2562225"/>
          <p14:tracePt t="77911" x="9688513" y="2554288"/>
          <p14:tracePt t="77928" x="9698038" y="2536825"/>
          <p14:tracePt t="77945" x="9705975" y="2527300"/>
          <p14:tracePt t="77961" x="9715500" y="2500313"/>
          <p14:tracePt t="77978" x="9725025" y="2482850"/>
          <p14:tracePt t="77995" x="9725025" y="2473325"/>
          <p14:tracePt t="78011" x="9732963" y="2465388"/>
          <p14:tracePt t="78048" x="9742488" y="2465388"/>
          <p14:tracePt t="78073" x="9752013" y="2465388"/>
          <p14:tracePt t="78086" x="9759950" y="2465388"/>
          <p14:tracePt t="78099" x="9786938" y="2465388"/>
          <p14:tracePt t="78112" x="9823450" y="2465388"/>
          <p14:tracePt t="78127" x="9858375" y="2465388"/>
          <p14:tracePt t="78144" x="9920288" y="2465388"/>
          <p14:tracePt t="78161" x="9956800" y="2465388"/>
          <p14:tracePt t="78177" x="10063163" y="2482850"/>
          <p14:tracePt t="78194" x="10099675" y="2490788"/>
          <p14:tracePt t="78211" x="10153650" y="2517775"/>
          <p14:tracePt t="78227" x="10215563" y="2581275"/>
          <p14:tracePt t="78244" x="10225088" y="2598738"/>
          <p14:tracePt t="78261" x="10242550" y="2608263"/>
          <p14:tracePt t="78277" x="10260013" y="2633663"/>
          <p14:tracePt t="78294" x="10260013" y="2643188"/>
          <p14:tracePt t="78314" x="10260013" y="2652713"/>
          <p14:tracePt t="78328" x="10269538" y="2660650"/>
          <p14:tracePt t="79548" x="10277475" y="2660650"/>
          <p14:tracePt t="79560" x="10304463" y="2660650"/>
          <p14:tracePt t="79573" x="10348913" y="2660650"/>
          <p14:tracePt t="79586" x="10412413" y="2660650"/>
          <p14:tracePt t="79598" x="10491788" y="2660650"/>
          <p14:tracePt t="79611" x="10590213" y="2660650"/>
          <p14:tracePt t="79625" x="10680700" y="2679700"/>
          <p14:tracePt t="79641" x="10742613" y="2705100"/>
          <p14:tracePt t="79658" x="10796588" y="2724150"/>
          <p14:tracePt t="79675" x="10858500" y="2741613"/>
          <p14:tracePt t="79691" x="10885488" y="2741613"/>
          <p14:tracePt t="79708" x="10902950" y="2751138"/>
          <p14:tracePt t="79725" x="10920413" y="2759075"/>
          <p14:tracePt t="79741" x="10939463" y="2759075"/>
          <p14:tracePt t="79763" x="10947400" y="2768600"/>
          <p14:tracePt t="79776" x="10956925" y="2768600"/>
          <p14:tracePt t="79791" x="10966450" y="2776538"/>
          <p14:tracePt t="79865" x="10974388" y="2776538"/>
          <p14:tracePt t="79890" x="10983913" y="2776538"/>
          <p14:tracePt t="79903" x="10991850" y="2786063"/>
          <p14:tracePt t="79916" x="11001375" y="2786063"/>
          <p14:tracePt t="79928" x="11010900" y="2795588"/>
          <p14:tracePt t="79942" x="11028363" y="2795588"/>
          <p14:tracePt t="79957" x="11028363" y="2803525"/>
          <p14:tracePt t="79974" x="11037888" y="2803525"/>
          <p14:tracePt t="80030" x="11045825" y="2803525"/>
          <p14:tracePt t="81060" x="11028363" y="2803525"/>
          <p14:tracePt t="81073" x="10966450" y="2813050"/>
          <p14:tracePt t="81085" x="10841038" y="2830513"/>
          <p14:tracePt t="81098" x="10671175" y="2847975"/>
          <p14:tracePt t="81111" x="10456863" y="2874963"/>
          <p14:tracePt t="81124" x="10296525" y="2884488"/>
          <p14:tracePt t="81138" x="10161588" y="2901950"/>
          <p14:tracePt t="81155" x="10028238" y="2919413"/>
          <p14:tracePt t="81172" x="9885363" y="2938463"/>
          <p14:tracePt t="81188" x="9626600" y="2955925"/>
          <p14:tracePt t="81205" x="9510713" y="2965450"/>
          <p14:tracePt t="81222" x="9439275" y="2965450"/>
          <p14:tracePt t="81239" x="9340850" y="2973388"/>
          <p14:tracePt t="81255" x="9296400" y="2973388"/>
          <p14:tracePt t="81272" x="9277350" y="2973388"/>
          <p14:tracePt t="81289" x="9259888" y="2973388"/>
          <p14:tracePt t="81305" x="9251950" y="2973388"/>
          <p14:tracePt t="81352" x="9242425" y="2973388"/>
          <p14:tracePt t="81569" x="9259888" y="2973388"/>
          <p14:tracePt t="81581" x="9304338" y="2973388"/>
          <p14:tracePt t="81594" x="9375775" y="2982913"/>
          <p14:tracePt t="81607" x="9483725" y="2990850"/>
          <p14:tracePt t="81621" x="9661525" y="3027363"/>
          <p14:tracePt t="81638" x="9786938" y="3062288"/>
          <p14:tracePt t="81654" x="9885363" y="3089275"/>
          <p14:tracePt t="81671" x="9991725" y="3143250"/>
          <p14:tracePt t="81687" x="10018713" y="3152775"/>
          <p14:tracePt t="81704" x="10045700" y="3160713"/>
          <p14:tracePt t="81722" x="10055225" y="3160713"/>
          <p14:tracePt t="81738" x="10055225" y="3170238"/>
          <p14:tracePt t="81861" x="10063163" y="3170238"/>
          <p14:tracePt t="82967" x="10082213" y="3170238"/>
          <p14:tracePt t="82980" x="10126663" y="3170238"/>
          <p14:tracePt t="82993" x="10198100" y="3152775"/>
          <p14:tracePt t="83005" x="10323513" y="3143250"/>
          <p14:tracePt t="83019" x="10474325" y="3133725"/>
          <p14:tracePt t="83035" x="10609263" y="3116263"/>
          <p14:tracePt t="83051" x="10688638" y="3116263"/>
          <p14:tracePt t="83068" x="10760075" y="3116263"/>
          <p14:tracePt t="83069" x="10823575" y="3116263"/>
          <p14:tracePt t="83085" x="10885488" y="3116263"/>
          <p14:tracePt t="83101" x="10947400" y="3116263"/>
          <p14:tracePt t="83118" x="11001375" y="3116263"/>
          <p14:tracePt t="83135" x="11072813" y="3116263"/>
          <p14:tracePt t="83151" x="11099800" y="3116263"/>
          <p14:tracePt t="83168" x="11117263" y="3116263"/>
          <p14:tracePt t="83184" x="11171238" y="3116263"/>
          <p14:tracePt t="83201" x="11188700" y="3116263"/>
          <p14:tracePt t="83218" x="11206163" y="3116263"/>
          <p14:tracePt t="83235" x="11233150" y="3116263"/>
          <p14:tracePt t="83259" x="11242675" y="3116263"/>
          <p14:tracePt t="83997" x="11225213" y="3116263"/>
          <p14:tracePt t="84010" x="11188700" y="3116263"/>
          <p14:tracePt t="84022" x="11090275" y="3116263"/>
          <p14:tracePt t="84035" x="10868025" y="3098800"/>
          <p14:tracePt t="84049" x="10340975" y="3081338"/>
          <p14:tracePt t="84066" x="9698038" y="3054350"/>
          <p14:tracePt t="84083" x="9055100" y="3054350"/>
          <p14:tracePt t="84099" x="8018463" y="3054350"/>
          <p14:tracePt t="84116" x="7599363" y="3054350"/>
          <p14:tracePt t="84133" x="7323138" y="3054350"/>
          <p14:tracePt t="84149" x="7010400" y="3108325"/>
          <p14:tracePt t="84166" x="6929438" y="3116263"/>
          <p14:tracePt t="84183" x="6894513" y="3125788"/>
          <p14:tracePt t="84200" x="6875463" y="3133725"/>
          <p14:tracePt t="84416" x="6875463" y="3125788"/>
          <p14:tracePt t="84429" x="6875463" y="3116263"/>
          <p14:tracePt t="84441" x="6867525" y="3081338"/>
          <p14:tracePt t="84454" x="6867525" y="3017838"/>
          <p14:tracePt t="84467" x="6867525" y="2919413"/>
          <p14:tracePt t="84482" x="6867525" y="2822575"/>
          <p14:tracePt t="84499" x="6867525" y="2751138"/>
          <p14:tracePt t="84515" x="6867525" y="2724150"/>
          <p14:tracePt t="84532" x="6867525" y="2687638"/>
          <p14:tracePt t="84549" x="6867525" y="2679700"/>
          <p14:tracePt t="84565" x="6875463" y="2670175"/>
          <p14:tracePt t="84583" x="6884988" y="2660650"/>
          <p14:tracePt t="84599" x="6894513" y="2660650"/>
          <p14:tracePt t="84615" x="6902450" y="2660650"/>
          <p14:tracePt t="84632" x="6919913" y="2660650"/>
          <p14:tracePt t="84648" x="6938963" y="2660650"/>
          <p14:tracePt t="84665" x="6956425" y="2660650"/>
          <p14:tracePt t="84682" x="6973888" y="2687638"/>
          <p14:tracePt t="84698" x="7045325" y="2867025"/>
          <p14:tracePt t="84715" x="7089775" y="2990850"/>
          <p14:tracePt t="84732" x="7116763" y="3089275"/>
          <p14:tracePt t="84748" x="7153275" y="3268663"/>
          <p14:tracePt t="84765" x="7188200" y="3357563"/>
          <p14:tracePt t="84781" x="7215188" y="3419475"/>
          <p14:tracePt t="84798" x="7259638" y="3517900"/>
          <p14:tracePt t="84815" x="7269163" y="3544888"/>
          <p14:tracePt t="84831" x="7296150" y="3562350"/>
          <p14:tracePt t="84848" x="7296150" y="3581400"/>
          <p14:tracePt t="84865" x="7304088" y="3581400"/>
          <p14:tracePt t="84886" x="7313613" y="3581400"/>
          <p14:tracePt t="84962" x="7340600" y="3581400"/>
          <p14:tracePt t="84975" x="7402513" y="3581400"/>
          <p14:tracePt t="84988" x="7670800" y="3562350"/>
          <p14:tracePt t="85000" x="8296275" y="3473450"/>
          <p14:tracePt t="85014" x="9109075" y="3330575"/>
          <p14:tracePt t="85031" x="9759950" y="3197225"/>
          <p14:tracePt t="85048" x="10180638" y="3125788"/>
          <p14:tracePt t="85064" x="10537825" y="3071813"/>
          <p14:tracePt t="85081" x="10599738" y="3071813"/>
          <p14:tracePt t="85098" x="10644188" y="3071813"/>
          <p14:tracePt t="85114" x="10661650" y="3071813"/>
          <p14:tracePt t="85131" x="10671175" y="3071813"/>
          <p14:tracePt t="85153" x="10680700" y="3071813"/>
          <p14:tracePt t="85623" x="10671175" y="3071813"/>
          <p14:tracePt t="85636" x="10582275" y="3071813"/>
          <p14:tracePt t="85649" x="10313988" y="3116263"/>
          <p14:tracePt t="85663" x="9804400" y="3187700"/>
          <p14:tracePt t="85680" x="9126538" y="3286125"/>
          <p14:tracePt t="85696" x="8582025" y="3303588"/>
          <p14:tracePt t="85713" x="7724775" y="3348038"/>
          <p14:tracePt t="85730" x="7473950" y="3367088"/>
          <p14:tracePt t="85746" x="7296150" y="3367088"/>
          <p14:tracePt t="85763" x="7126288" y="3367088"/>
          <p14:tracePt t="85780" x="7089775" y="3367088"/>
          <p14:tracePt t="85796" x="7081838" y="3367088"/>
          <p14:tracePt t="85813" x="7072313" y="3367088"/>
          <p14:tracePt t="86589" x="7081838" y="3367088"/>
          <p14:tracePt t="86602" x="7126288" y="3348038"/>
          <p14:tracePt t="86614" x="7188200" y="3330575"/>
          <p14:tracePt t="86628" x="7269163" y="3313113"/>
          <p14:tracePt t="86644" x="7348538" y="3303588"/>
          <p14:tracePt t="86661" x="7412038" y="3295650"/>
          <p14:tracePt t="86678" x="7456488" y="3295650"/>
          <p14:tracePt t="86694" x="7500938" y="3295650"/>
          <p14:tracePt t="86716" x="7510463" y="3295650"/>
          <p14:tracePt t="86729" x="7518400" y="3295650"/>
          <p14:tracePt t="87161" x="7527925" y="3295650"/>
          <p14:tracePt t="87200" x="7537450" y="3295650"/>
          <p14:tracePt t="87225" x="7545388" y="3295650"/>
          <p14:tracePt t="87238" x="7562850" y="3295650"/>
          <p14:tracePt t="87250" x="7581900" y="3295650"/>
          <p14:tracePt t="87263" x="7616825" y="3295650"/>
          <p14:tracePt t="87277" x="7705725" y="3295650"/>
          <p14:tracePt t="87293" x="7912100" y="3295650"/>
          <p14:tracePt t="87310" x="8242300" y="3330575"/>
          <p14:tracePt t="87327" x="9188450" y="3490913"/>
          <p14:tracePt t="87343" x="9510713" y="3581400"/>
          <p14:tracePt t="87360" x="9688513" y="3652838"/>
          <p14:tracePt t="87377" x="9823450" y="3705225"/>
          <p14:tracePt t="87393" x="9831388" y="3714750"/>
          <p14:tracePt t="87410" x="9840913" y="3714750"/>
          <p14:tracePt t="87644" x="9848850" y="3714750"/>
          <p14:tracePt t="87670" x="9885363" y="3714750"/>
          <p14:tracePt t="87682" x="9974263" y="3697288"/>
          <p14:tracePt t="87695" x="10144125" y="3670300"/>
          <p14:tracePt t="87709" x="10439400" y="3608388"/>
          <p14:tracePt t="87726" x="10671175" y="3581400"/>
          <p14:tracePt t="87742" x="10831513" y="3571875"/>
          <p14:tracePt t="87759" x="10983913" y="3571875"/>
          <p14:tracePt t="87776" x="11018838" y="3571875"/>
          <p14:tracePt t="87792" x="11028363" y="3571875"/>
          <p14:tracePt t="87810" x="11037888" y="3571875"/>
          <p14:tracePt t="87835" x="11045825" y="3571875"/>
          <p14:tracePt t="89018" x="11037888" y="3562350"/>
          <p14:tracePt t="89030" x="11018838" y="3562350"/>
          <p14:tracePt t="89043" x="10991850" y="3562350"/>
          <p14:tracePt t="89056" x="10956925" y="3536950"/>
          <p14:tracePt t="89073" x="10895013" y="3500438"/>
          <p14:tracePt t="89090" x="10848975" y="3429000"/>
          <p14:tracePt t="89107" x="10725150" y="3322638"/>
          <p14:tracePt t="89123" x="10661650" y="3276600"/>
          <p14:tracePt t="89140" x="10582275" y="3214688"/>
          <p14:tracePt t="89156" x="10510838" y="3152775"/>
          <p14:tracePt t="89173" x="10385425" y="2965450"/>
          <p14:tracePt t="89190" x="10340975" y="2901950"/>
          <p14:tracePt t="89206" x="10323513" y="2857500"/>
          <p14:tracePt t="89223" x="10323513" y="2840038"/>
          <p14:tracePt t="89240" x="10313988" y="2840038"/>
          <p14:tracePt t="89256" x="10313988" y="2830513"/>
          <p14:tracePt t="89437" x="10304463" y="2830513"/>
          <p14:tracePt t="89450" x="10296525" y="2822575"/>
          <p14:tracePt t="89463" x="10287000" y="2813050"/>
          <p14:tracePt t="89475" x="10277475" y="2803525"/>
          <p14:tracePt t="89489" x="10260013" y="2786063"/>
          <p14:tracePt t="89506" x="10242550" y="2768600"/>
          <p14:tracePt t="89523" x="10215563" y="2724150"/>
          <p14:tracePt t="89539" x="10161588" y="2608263"/>
          <p14:tracePt t="89556" x="10144125" y="2562225"/>
          <p14:tracePt t="89572" x="10134600" y="2544763"/>
          <p14:tracePt t="89589" x="10126663" y="2527300"/>
          <p14:tracePt t="89615" x="10126663" y="2517775"/>
          <p14:tracePt t="89703" x="10117138" y="2517775"/>
          <p14:tracePt t="89716" x="10109200" y="2536825"/>
          <p14:tracePt t="89729" x="10090150" y="2562225"/>
          <p14:tracePt t="89742" x="10082213" y="2581275"/>
          <p14:tracePt t="89755" x="10072688" y="2608263"/>
          <p14:tracePt t="89772" x="10072688" y="2652713"/>
          <p14:tracePt t="89789" x="10072688" y="2687638"/>
          <p14:tracePt t="89805" x="10072688" y="2732088"/>
          <p14:tracePt t="89822" x="10090150" y="2768600"/>
          <p14:tracePt t="89838" x="10134600" y="2795588"/>
          <p14:tracePt t="89855" x="10188575" y="2822575"/>
          <p14:tracePt t="89856" x="10269538" y="2857500"/>
          <p14:tracePt t="89872" x="10340975" y="2894013"/>
          <p14:tracePt t="89888" x="10412413" y="2938463"/>
          <p14:tracePt t="89905" x="10491788" y="2973388"/>
          <p14:tracePt t="89922" x="10617200" y="3009900"/>
          <p14:tracePt t="89938" x="10634663" y="3009900"/>
          <p14:tracePt t="89955" x="10653713" y="3017838"/>
          <p14:tracePt t="89971" x="10661650" y="3017838"/>
          <p14:tracePt t="89988" x="10671175" y="3017838"/>
          <p14:tracePt t="90072" x="10671175" y="2973388"/>
          <p14:tracePt t="90084" x="10671175" y="2928938"/>
          <p14:tracePt t="90097" x="10671175" y="2867025"/>
          <p14:tracePt t="90110" x="10671175" y="2795588"/>
          <p14:tracePt t="90123" x="10671175" y="2714625"/>
          <p14:tracePt t="90138" x="10661650" y="2670175"/>
          <p14:tracePt t="90154" x="10653713" y="2643188"/>
          <p14:tracePt t="90171" x="10634663" y="2608263"/>
          <p14:tracePt t="90188" x="10617200" y="2589213"/>
          <p14:tracePt t="90211" x="10609263" y="2581275"/>
          <p14:tracePt t="90224" x="10599738" y="2571750"/>
          <p14:tracePt t="90238" x="10582275" y="2571750"/>
          <p14:tracePt t="90254" x="10555288" y="2562225"/>
          <p14:tracePt t="90271" x="10537825" y="2562225"/>
          <p14:tracePt t="90288" x="10491788" y="2544763"/>
          <p14:tracePt t="90304" x="10474325" y="2544763"/>
          <p14:tracePt t="90321" x="10439400" y="2544763"/>
          <p14:tracePt t="90337" x="10429875" y="2544763"/>
          <p14:tracePt t="90354" x="10394950" y="2544763"/>
          <p14:tracePt t="90371" x="10367963" y="2544763"/>
          <p14:tracePt t="90387" x="10340975" y="2544763"/>
          <p14:tracePt t="90404" x="10304463" y="2581275"/>
          <p14:tracePt t="90421" x="10296525" y="2598738"/>
          <p14:tracePt t="90437" x="10287000" y="2633663"/>
          <p14:tracePt t="90454" x="10277475" y="2687638"/>
          <p14:tracePt t="90471" x="10277475" y="2705100"/>
          <p14:tracePt t="90487" x="10277475" y="2732088"/>
          <p14:tracePt t="90504" x="10277475" y="2803525"/>
          <p14:tracePt t="90520" x="10287000" y="2857500"/>
          <p14:tracePt t="90537" x="10313988" y="2911475"/>
          <p14:tracePt t="90554" x="10394950" y="3009900"/>
          <p14:tracePt t="90570" x="10420350" y="3036888"/>
          <p14:tracePt t="90587" x="10466388" y="3062288"/>
          <p14:tracePt t="90603" x="10510838" y="3081338"/>
          <p14:tracePt t="90620" x="10582275" y="3116263"/>
          <p14:tracePt t="90637" x="10609263" y="3133725"/>
          <p14:tracePt t="90654" x="10634663" y="3143250"/>
          <p14:tracePt t="90670" x="10680700" y="3152775"/>
          <p14:tracePt t="90687" x="10688638" y="3152775"/>
          <p14:tracePt t="90703" x="10698163" y="3152775"/>
          <p14:tracePt t="90720" x="10706100" y="3152775"/>
          <p14:tracePt t="90745" x="10715625" y="3152775"/>
          <p14:tracePt t="90783" x="10715625" y="3133725"/>
          <p14:tracePt t="90796" x="10725150" y="3081338"/>
          <p14:tracePt t="90808" x="10725150" y="3009900"/>
          <p14:tracePt t="90821" x="10725150" y="2928938"/>
          <p14:tracePt t="90836" x="10725150" y="2867025"/>
          <p14:tracePt t="90853" x="10715625" y="2822575"/>
          <p14:tracePt t="90870" x="10706100" y="2803525"/>
          <p14:tracePt t="90886" x="10671175" y="2759075"/>
          <p14:tracePt t="90903" x="10653713" y="2741613"/>
          <p14:tracePt t="90920" x="10626725" y="2714625"/>
          <p14:tracePt t="90936" x="10590213" y="2679700"/>
          <p14:tracePt t="90953" x="10555288" y="2652713"/>
          <p14:tracePt t="90969" x="10537825" y="2633663"/>
          <p14:tracePt t="90986" x="10501313" y="2616200"/>
          <p14:tracePt t="91003" x="10474325" y="2598738"/>
          <p14:tracePt t="91019" x="10456863" y="2598738"/>
          <p14:tracePt t="91036" x="10420350" y="2598738"/>
          <p14:tracePt t="91037" x="10385425" y="2598738"/>
          <p14:tracePt t="91053" x="10358438" y="2598738"/>
          <p14:tracePt t="91069" x="10323513" y="2598738"/>
          <p14:tracePt t="91086" x="10304463" y="2598738"/>
          <p14:tracePt t="91103" x="10269538" y="2643188"/>
          <p14:tracePt t="91119" x="10252075" y="2660650"/>
          <p14:tracePt t="91136" x="10242550" y="2687638"/>
          <p14:tracePt t="91153" x="10242550" y="2759075"/>
          <p14:tracePt t="91169" x="10242550" y="2803525"/>
          <p14:tracePt t="91186" x="10242550" y="2867025"/>
          <p14:tracePt t="91203" x="10287000" y="3000375"/>
          <p14:tracePt t="91219" x="10313988" y="3044825"/>
          <p14:tracePt t="91236" x="10340975" y="3062288"/>
          <p14:tracePt t="91253" x="10402888" y="3108325"/>
          <p14:tracePt t="91269" x="10447338" y="3133725"/>
          <p14:tracePt t="91286" x="10474325" y="3143250"/>
          <p14:tracePt t="91303" x="10510838" y="3152775"/>
          <p14:tracePt t="91303" x="10528300" y="3160713"/>
          <p14:tracePt t="91319" x="10545763" y="3170238"/>
          <p14:tracePt t="91336" x="10563225" y="3170238"/>
          <p14:tracePt t="91352" x="10582275" y="3170238"/>
          <p14:tracePt t="91369" x="10609263" y="3170238"/>
          <p14:tracePt t="91385" x="10626725" y="3170238"/>
          <p14:tracePt t="91403" x="10653713" y="3170238"/>
          <p14:tracePt t="91419" x="10671175" y="3170238"/>
          <p14:tracePt t="91436" x="10680700" y="3170238"/>
          <p14:tracePt t="91456" x="10688638" y="3170238"/>
          <p14:tracePt t="91469" x="10688638" y="3160713"/>
          <p14:tracePt t="91485" x="10688638" y="3143250"/>
          <p14:tracePt t="91502" x="10688638" y="3071813"/>
          <p14:tracePt t="91519" x="10671175" y="2911475"/>
          <p14:tracePt t="91535" x="10653713" y="2857500"/>
          <p14:tracePt t="91552" x="10617200" y="2813050"/>
          <p14:tracePt t="91568" x="10609263" y="2795588"/>
          <p14:tracePt t="91585" x="10545763" y="2741613"/>
          <p14:tracePt t="91602" x="10518775" y="2705100"/>
          <p14:tracePt t="91618" x="10474325" y="2670175"/>
          <p14:tracePt t="91635" x="10429875" y="2616200"/>
          <p14:tracePt t="91652" x="10420350" y="2608263"/>
          <p14:tracePt t="91668" x="10412413" y="2598738"/>
          <p14:tracePt t="91685" x="10402888" y="2598738"/>
          <p14:tracePt t="91710" x="10394950" y="2598738"/>
          <p14:tracePt t="91722" x="10385425" y="2598738"/>
          <p14:tracePt t="91736" x="10348913" y="2616200"/>
          <p14:tracePt t="91751" x="10323513" y="2652713"/>
          <p14:tracePt t="91768" x="10287000" y="2705100"/>
          <p14:tracePt t="91785" x="10242550" y="2759075"/>
          <p14:tracePt t="91801" x="10215563" y="2847975"/>
          <p14:tracePt t="91818" x="10206038" y="2901950"/>
          <p14:tracePt t="91835" x="10206038" y="2938463"/>
          <p14:tracePt t="91851" x="10225088" y="3036888"/>
          <p14:tracePt t="91868" x="10260013" y="3081338"/>
          <p14:tracePt t="91885" x="10323513" y="3133725"/>
          <p14:tracePt t="91901" x="10483850" y="3295650"/>
          <p14:tracePt t="91918" x="10563225" y="3384550"/>
          <p14:tracePt t="91934" x="10653713" y="3465513"/>
          <p14:tracePt t="91951" x="10760075" y="3581400"/>
          <p14:tracePt t="91968" x="10823575" y="3625850"/>
          <p14:tracePt t="91984" x="10875963" y="3687763"/>
          <p14:tracePt t="92001" x="10956925" y="3848100"/>
          <p14:tracePt t="92017" x="10983913" y="3929063"/>
          <p14:tracePt t="92034" x="11001375" y="3973513"/>
          <p14:tracePt t="92051" x="11010900" y="4010025"/>
          <p14:tracePt t="92067" x="11010900" y="4062413"/>
          <p14:tracePt t="92091" x="11010900" y="4081463"/>
          <p14:tracePt t="92103" x="11010900" y="4089400"/>
          <p14:tracePt t="92129" x="11010900" y="4098925"/>
          <p14:tracePt t="92192" x="11010900" y="4108450"/>
          <p14:tracePt t="92230" x="11010900" y="4116388"/>
          <p14:tracePt t="92243" x="11001375" y="4116388"/>
          <p14:tracePt t="92256" x="10947400" y="4143375"/>
          <p14:tracePt t="92269" x="10858500" y="4170363"/>
          <p14:tracePt t="92284" x="10644188" y="4232275"/>
          <p14:tracePt t="92300" x="10296525" y="4340225"/>
          <p14:tracePt t="92317" x="9875838" y="4438650"/>
          <p14:tracePt t="92334" x="9340850" y="4545013"/>
          <p14:tracePt t="92351" x="9232900" y="4554538"/>
          <p14:tracePt t="92367" x="9161463" y="4562475"/>
          <p14:tracePt t="92384" x="9099550" y="4572000"/>
          <p14:tracePt t="96185" x="9090025" y="4562475"/>
          <p14:tracePt t="96198" x="9055100" y="4527550"/>
          <p14:tracePt t="96211" x="9037638" y="4465638"/>
          <p14:tracePt t="96223" x="9010650" y="4375150"/>
          <p14:tracePt t="96236" x="8991600" y="4295775"/>
          <p14:tracePt t="96249" x="8956675" y="4232275"/>
          <p14:tracePt t="96262" x="8956675" y="4197350"/>
          <p14:tracePt t="96276" x="8956675" y="4170363"/>
          <p14:tracePt t="96293" x="8956675" y="4152900"/>
          <p14:tracePt t="96309" x="8956675" y="4133850"/>
          <p14:tracePt t="96327" x="8956675" y="4125913"/>
          <p14:tracePt t="96478" x="8947150" y="4125913"/>
          <p14:tracePt t="96503" x="8929688" y="4125913"/>
          <p14:tracePt t="96516" x="8894763" y="4125913"/>
          <p14:tracePt t="96528" x="8804275" y="4125913"/>
          <p14:tracePt t="96542" x="8705850" y="4108450"/>
          <p14:tracePt t="96559" x="8599488" y="4108450"/>
          <p14:tracePt t="96575" x="8528050" y="4098925"/>
          <p14:tracePt t="96592" x="8466138" y="4098925"/>
          <p14:tracePt t="96609" x="8456613" y="4089400"/>
          <p14:tracePt t="96625" x="8439150" y="4081463"/>
          <p14:tracePt t="96833" x="8420100" y="4081463"/>
          <p14:tracePt t="96846" x="8402638" y="4081463"/>
          <p14:tracePt t="96859" x="8348663" y="4081463"/>
          <p14:tracePt t="96871" x="8242300" y="4071938"/>
          <p14:tracePt t="96885" x="8099425" y="4044950"/>
          <p14:tracePt t="96897" x="7929563" y="4010025"/>
          <p14:tracePt t="96909" x="7777163" y="4000500"/>
          <p14:tracePt t="96925" x="7670800" y="3983038"/>
          <p14:tracePt t="96941" x="7572375" y="3973513"/>
          <p14:tracePt t="96958" x="7510463" y="3965575"/>
          <p14:tracePt t="96975" x="7394575" y="3965575"/>
          <p14:tracePt t="96991" x="7340600" y="3965575"/>
          <p14:tracePt t="97008" x="7296150" y="3965575"/>
          <p14:tracePt t="97025" x="7232650" y="3965575"/>
          <p14:tracePt t="97041" x="7215188" y="3965575"/>
          <p14:tracePt t="97058" x="7197725" y="3965575"/>
          <p14:tracePt t="97075" x="7153275" y="3965575"/>
          <p14:tracePt t="97091" x="7134225" y="3965575"/>
          <p14:tracePt t="97108" x="7126288" y="3973513"/>
          <p14:tracePt t="97124" x="7116763" y="3973513"/>
          <p14:tracePt t="97141" x="7108825" y="3973513"/>
          <p14:tracePt t="97176" x="7099300" y="3973513"/>
          <p14:tracePt t="97189" x="7089775" y="3973513"/>
          <p14:tracePt t="97202" x="7072313" y="3973513"/>
          <p14:tracePt t="97214" x="7062788" y="3973513"/>
          <p14:tracePt t="97227" x="7037388" y="3973513"/>
          <p14:tracePt t="97241" x="7010400" y="3973513"/>
          <p14:tracePt t="97258" x="6991350" y="3973513"/>
          <p14:tracePt t="97274" x="6965950" y="3973513"/>
          <p14:tracePt t="97291" x="6919913" y="3973513"/>
          <p14:tracePt t="97316" x="6911975" y="3973513"/>
          <p14:tracePt t="97328" x="6902450" y="3973513"/>
          <p14:tracePt t="97660" x="6894513" y="3973513"/>
          <p14:tracePt t="97672" x="6875463" y="3973513"/>
          <p14:tracePt t="97685" x="6858000" y="3973513"/>
          <p14:tracePt t="97698" x="6831013" y="3973513"/>
          <p14:tracePt t="97710" x="6777038" y="3965575"/>
          <p14:tracePt t="97724" x="6715125" y="3929063"/>
          <p14:tracePt t="97740" x="6653213" y="3857625"/>
          <p14:tracePt t="97756" x="6599238" y="3759200"/>
          <p14:tracePt t="97774" x="6527800" y="3581400"/>
          <p14:tracePt t="97964" x="6527800" y="3571875"/>
          <p14:tracePt t="97977" x="6527800" y="3517900"/>
          <p14:tracePt t="97990" x="6527800" y="3411538"/>
          <p14:tracePt t="98003" x="6545263" y="3152775"/>
          <p14:tracePt t="98015" x="6608763" y="2759075"/>
          <p14:tracePt t="98028" x="6697663" y="2374900"/>
          <p14:tracePt t="98041" x="6742113" y="2197100"/>
          <p14:tracePt t="98056" x="6796088" y="2125663"/>
          <p14:tracePt t="98073" x="6831013" y="2089150"/>
          <p14:tracePt t="98089" x="6858000" y="2054225"/>
          <p14:tracePt t="98106" x="6902450" y="2017713"/>
          <p14:tracePt t="98123" x="6911975" y="2000250"/>
          <p14:tracePt t="98139" x="6919913" y="2000250"/>
          <p14:tracePt t="98156" x="6919913" y="1990725"/>
          <p14:tracePt t="98180" x="6929438" y="1990725"/>
          <p14:tracePt t="98193" x="6929438" y="1982788"/>
          <p14:tracePt t="98231" x="6929438" y="1973263"/>
          <p14:tracePt t="98256" x="6938963" y="1973263"/>
          <p14:tracePt t="98269" x="6938963" y="1965325"/>
          <p14:tracePt t="98282" x="6946900" y="1955800"/>
          <p14:tracePt t="98294" x="6956425" y="1946275"/>
          <p14:tracePt t="98320" x="6956425" y="1938338"/>
          <p14:tracePt t="98333" x="6965950" y="1938338"/>
          <p14:tracePt t="98345" x="6973888" y="1938338"/>
          <p14:tracePt t="98358" x="6991350" y="1938338"/>
          <p14:tracePt t="98372" x="7010400" y="1938338"/>
          <p14:tracePt t="98389" x="7037388" y="1965325"/>
          <p14:tracePt t="98405" x="7072313" y="1982788"/>
          <p14:tracePt t="98422" x="7170738" y="2071688"/>
          <p14:tracePt t="98439" x="7224713" y="2116138"/>
          <p14:tracePt t="98455" x="7296150" y="2152650"/>
          <p14:tracePt t="98472" x="7375525" y="2205038"/>
          <p14:tracePt t="98488" x="7402513" y="2214563"/>
          <p14:tracePt t="98505" x="7412038" y="2214563"/>
          <p14:tracePt t="98522" x="7439025" y="2214563"/>
          <p14:tracePt t="98538" x="7510463" y="2214563"/>
          <p14:tracePt t="98555" x="7608888" y="2214563"/>
          <p14:tracePt t="98572" x="7705725" y="2214563"/>
          <p14:tracePt t="98588" x="7939088" y="2205038"/>
          <p14:tracePt t="98605" x="8037513" y="2197100"/>
          <p14:tracePt t="98622" x="8143875" y="2197100"/>
          <p14:tracePt t="98638" x="8296275" y="2197100"/>
          <p14:tracePt t="98655" x="8367713" y="2197100"/>
          <p14:tracePt t="98671" x="8447088" y="2197100"/>
          <p14:tracePt t="98688" x="8680450" y="2179638"/>
          <p14:tracePt t="98705" x="8813800" y="2179638"/>
          <p14:tracePt t="98721" x="8974138" y="2143125"/>
          <p14:tracePt t="98738" x="9232900" y="2125663"/>
          <p14:tracePt t="98755" x="9375775" y="2125663"/>
          <p14:tracePt t="98771" x="9510713" y="2125663"/>
          <p14:tracePt t="98788" x="9644063" y="2125663"/>
          <p14:tracePt t="98805" x="9769475" y="2125663"/>
          <p14:tracePt t="98821" x="9786938" y="2125663"/>
          <p14:tracePt t="98841" x="9796463" y="2125663"/>
          <p14:tracePt t="98854" x="9804400" y="2125663"/>
          <p14:tracePt t="98879" x="9813925" y="2125663"/>
          <p14:tracePt t="98904" x="9823450" y="2125663"/>
          <p14:tracePt t="98943" x="9840913" y="2125663"/>
          <p14:tracePt t="98955" x="9848850" y="2125663"/>
          <p14:tracePt t="98967" x="9867900" y="2125663"/>
          <p14:tracePt t="98980" x="9885363" y="2125663"/>
          <p14:tracePt t="98993" x="9912350" y="2125663"/>
          <p14:tracePt t="99031" x="9920288" y="2125663"/>
          <p14:tracePt t="99107" x="9858375" y="2125663"/>
          <p14:tracePt t="99120" x="9715500" y="2152650"/>
          <p14:tracePt t="99133" x="9259888" y="2241550"/>
          <p14:tracePt t="99145" x="8599488" y="2384425"/>
          <p14:tracePt t="99158" x="7902575" y="2581275"/>
          <p14:tracePt t="99171" x="7527925" y="2697163"/>
          <p14:tracePt t="99187" x="7251700" y="2786063"/>
          <p14:tracePt t="99204" x="7062788" y="2830513"/>
          <p14:tracePt t="99220" x="6946900" y="2857500"/>
          <p14:tracePt t="99237" x="6786563" y="2894013"/>
          <p14:tracePt t="99254" x="6732588" y="2901950"/>
          <p14:tracePt t="99270" x="6705600" y="2919413"/>
          <p14:tracePt t="99287" x="6643688" y="2965450"/>
          <p14:tracePt t="99304" x="6608763" y="2990850"/>
          <p14:tracePt t="99320" x="6608763" y="3000375"/>
          <p14:tracePt t="99337" x="6581775" y="3027363"/>
          <p14:tracePt t="99361" x="6581775" y="3036888"/>
          <p14:tracePt t="99399" x="6581775" y="3054350"/>
          <p14:tracePt t="99412" x="6581775" y="3062288"/>
          <p14:tracePt t="99426" x="6634163" y="3081338"/>
          <p14:tracePt t="99438" x="6732588" y="3116263"/>
          <p14:tracePt t="99453" x="6946900" y="3160713"/>
          <p14:tracePt t="99470" x="7304088" y="3205163"/>
          <p14:tracePt t="99487" x="7777163" y="3224213"/>
          <p14:tracePt t="99503" x="8572500" y="3241675"/>
          <p14:tracePt t="99520" x="8920163" y="3241675"/>
          <p14:tracePt t="99536" x="9144000" y="3241675"/>
          <p14:tracePt t="99553" x="9429750" y="3251200"/>
          <p14:tracePt t="99570" x="9510713" y="3251200"/>
          <p14:tracePt t="99586" x="9582150" y="3251200"/>
          <p14:tracePt t="99603" x="9680575" y="3251200"/>
          <p14:tracePt t="99620" x="9725025" y="3251200"/>
          <p14:tracePt t="99636" x="9752013" y="3251200"/>
          <p14:tracePt t="99653" x="9796463" y="3251200"/>
          <p14:tracePt t="99669" x="9813925" y="3251200"/>
          <p14:tracePt t="99686" x="9823450" y="3251200"/>
          <p14:tracePt t="99703" x="9831388" y="3251200"/>
          <p14:tracePt t="99742" x="9840913" y="3251200"/>
          <p14:tracePt t="99857" x="9831388" y="3251200"/>
          <p14:tracePt t="99870" x="9823450" y="3251200"/>
          <p14:tracePt t="99882" x="9804400" y="3251200"/>
          <p14:tracePt t="99895" x="9759950" y="3251200"/>
          <p14:tracePt t="99908" x="9688513" y="3251200"/>
          <p14:tracePt t="99920" x="9555163" y="3251200"/>
          <p14:tracePt t="99936" x="9331325" y="3251200"/>
          <p14:tracePt t="99952" x="8956675" y="3286125"/>
          <p14:tracePt t="99969" x="8599488" y="3313113"/>
          <p14:tracePt t="99986" x="7759700" y="3419475"/>
          <p14:tracePt t="100002" x="7394575" y="3465513"/>
          <p14:tracePt t="100019" x="7037388" y="3536950"/>
          <p14:tracePt t="100036" x="6616700" y="3643313"/>
          <p14:tracePt t="100052" x="6510338" y="3679825"/>
          <p14:tracePt t="100069" x="6446838" y="3714750"/>
          <p14:tracePt t="100962" x="6465888" y="3714750"/>
          <p14:tracePt t="100975" x="6527800" y="3714750"/>
          <p14:tracePt t="100988" x="6732588" y="3714750"/>
          <p14:tracePt t="101001" x="7180263" y="3732213"/>
          <p14:tracePt t="101017" x="7715250" y="3822700"/>
          <p14:tracePt t="101034" x="8089900" y="3938588"/>
          <p14:tracePt t="101051" x="8251825" y="4017963"/>
          <p14:tracePt t="101051" x="8340725" y="4044950"/>
          <p14:tracePt t="101067" x="8420100" y="4081463"/>
          <p14:tracePt t="101084" x="8456613" y="4089400"/>
          <p14:tracePt t="101100" x="8483600" y="4098925"/>
          <p14:tracePt t="101117" x="8528050" y="4108450"/>
          <p14:tracePt t="101133" x="8537575" y="4108450"/>
          <p14:tracePt t="101150" x="8545513" y="4108450"/>
          <p14:tracePt t="101167" x="8582025" y="4108450"/>
          <p14:tracePt t="101183" x="8599488" y="4108450"/>
          <p14:tracePt t="101200" x="8634413" y="4108450"/>
          <p14:tracePt t="101217" x="8751888" y="4116388"/>
          <p14:tracePt t="101233" x="8823325" y="4116388"/>
          <p14:tracePt t="101250" x="8885238" y="4116388"/>
          <p14:tracePt t="101267" x="8956675" y="4116388"/>
          <p14:tracePt t="101283" x="9134475" y="4116388"/>
          <p14:tracePt t="101300" x="9232900" y="4116388"/>
          <p14:tracePt t="101316" x="9313863" y="4125913"/>
          <p14:tracePt t="101333" x="9420225" y="4133850"/>
          <p14:tracePt t="101350" x="9447213" y="4143375"/>
          <p14:tracePt t="101366" x="9474200" y="4143375"/>
          <p14:tracePt t="101383" x="9491663" y="4143375"/>
          <p14:tracePt t="101400" x="9501188" y="4143375"/>
          <p14:tracePt t="101445" x="9510713" y="4143375"/>
          <p14:tracePt t="101471" x="9518650" y="4143375"/>
          <p14:tracePt t="101585" x="9510713" y="4143375"/>
          <p14:tracePt t="101598" x="9501188" y="4143375"/>
          <p14:tracePt t="101610" x="9483725" y="4143375"/>
          <p14:tracePt t="101624" x="9447213" y="4143375"/>
          <p14:tracePt t="101635" x="9385300" y="4133850"/>
          <p14:tracePt t="101650" x="9286875" y="4125913"/>
          <p14:tracePt t="101666" x="9161463" y="4108450"/>
          <p14:tracePt t="101682" x="9055100" y="4098925"/>
          <p14:tracePt t="101699" x="8858250" y="4089400"/>
          <p14:tracePt t="101716" x="8759825" y="4081463"/>
          <p14:tracePt t="101732" x="8697913" y="4071938"/>
          <p14:tracePt t="101749" x="8653463" y="4071938"/>
          <p14:tracePt t="101766" x="8599488" y="4054475"/>
          <p14:tracePt t="101782" x="8582025" y="4054475"/>
          <p14:tracePt t="101799" x="8562975" y="4054475"/>
          <p14:tracePt t="101815" x="8545513" y="4054475"/>
          <p14:tracePt t="101954" x="8545513" y="4044950"/>
          <p14:tracePt t="101966" x="8537575" y="4044950"/>
          <p14:tracePt t="103494" x="8528050" y="4044950"/>
          <p14:tracePt t="103506" x="8518525" y="4044950"/>
          <p14:tracePt t="103518" x="8501063" y="4044950"/>
          <p14:tracePt t="103531" x="8456613" y="4044950"/>
          <p14:tracePt t="103545" x="8358188" y="4044950"/>
          <p14:tracePt t="103562" x="8224838" y="4044950"/>
          <p14:tracePt t="103579" x="8010525" y="4062413"/>
          <p14:tracePt t="103595" x="7616825" y="4098925"/>
          <p14:tracePt t="103612" x="7456488" y="4125913"/>
          <p14:tracePt t="103629" x="7269163" y="4152900"/>
          <p14:tracePt t="103646" x="7010400" y="4197350"/>
          <p14:tracePt t="103662" x="6929438" y="4214813"/>
          <p14:tracePt t="103679" x="6848475" y="4214813"/>
          <p14:tracePt t="103695" x="6804025" y="4224338"/>
          <p14:tracePt t="103925" x="6796088" y="4224338"/>
          <p14:tracePt t="103938" x="6777038" y="4224338"/>
          <p14:tracePt t="103951" x="6732588" y="4224338"/>
          <p14:tracePt t="103963" x="6661150" y="4224338"/>
          <p14:tracePt t="103978" x="6510338" y="4224338"/>
          <p14:tracePt t="103994" x="6313488" y="4224338"/>
          <p14:tracePt t="104011" x="6081713" y="4214813"/>
          <p14:tracePt t="104028" x="5848350" y="4205288"/>
          <p14:tracePt t="104045" x="5768975" y="4205288"/>
          <p14:tracePt t="104061" x="5680075" y="4205288"/>
          <p14:tracePt t="104078" x="5572125" y="4205288"/>
          <p14:tracePt t="104094" x="5537200" y="4205288"/>
          <p14:tracePt t="104111" x="5518150" y="4205288"/>
          <p14:tracePt t="104128" x="5510213" y="4205288"/>
          <p14:tracePt t="104205" x="5518150" y="4205288"/>
          <p14:tracePt t="104217" x="5572125" y="4205288"/>
          <p14:tracePt t="104230" x="5751513" y="4205288"/>
          <p14:tracePt t="104244" x="6081713" y="4205288"/>
          <p14:tracePt t="104261" x="6473825" y="4205288"/>
          <p14:tracePt t="104277" x="6751638" y="4187825"/>
          <p14:tracePt t="104294" x="6973888" y="4160838"/>
          <p14:tracePt t="104311" x="7037388" y="4143375"/>
          <p14:tracePt t="104327" x="7081838" y="4125913"/>
          <p14:tracePt t="104344" x="7099300" y="4089400"/>
          <p14:tracePt t="104360" x="7108825" y="4071938"/>
          <p14:tracePt t="104382" x="7108825" y="4054475"/>
          <p14:tracePt t="104395" x="7099300" y="4010025"/>
          <p14:tracePt t="104410" x="7054850" y="3965575"/>
          <p14:tracePt t="104427" x="6973888" y="3911600"/>
          <p14:tracePt t="104444" x="6858000" y="3848100"/>
          <p14:tracePt t="104460" x="6527800" y="3732213"/>
          <p14:tracePt t="104477" x="6367463" y="3714750"/>
          <p14:tracePt t="104494" x="6232525" y="3714750"/>
          <p14:tracePt t="104510" x="6027738" y="3714750"/>
          <p14:tracePt t="104527" x="5929313" y="3714750"/>
          <p14:tracePt t="104544" x="5848350" y="3724275"/>
          <p14:tracePt t="104560" x="5741988" y="3776663"/>
          <p14:tracePt t="104577" x="5697538" y="3822700"/>
          <p14:tracePt t="104593" x="5670550" y="3875088"/>
          <p14:tracePt t="104610" x="5634038" y="3983038"/>
          <p14:tracePt t="104627" x="5634038" y="4027488"/>
          <p14:tracePt t="104643" x="5634038" y="4044950"/>
          <p14:tracePt t="104660" x="5634038" y="4071938"/>
          <p14:tracePt t="104676" x="5643563" y="4116388"/>
          <p14:tracePt t="104693" x="5680075" y="4133850"/>
          <p14:tracePt t="104710" x="5759450" y="4160838"/>
          <p14:tracePt t="104727" x="5973763" y="4205288"/>
          <p14:tracePt t="104743" x="6126163" y="4214813"/>
          <p14:tracePt t="104760" x="6259513" y="4232275"/>
          <p14:tracePt t="104776" x="6510338" y="4241800"/>
          <p14:tracePt t="104793" x="6589713" y="4241800"/>
          <p14:tracePt t="104809" x="6680200" y="4241800"/>
          <p14:tracePt t="104827" x="6777038" y="4214813"/>
          <p14:tracePt t="104843" x="6804025" y="4205288"/>
          <p14:tracePt t="104860" x="6823075" y="4187825"/>
          <p14:tracePt t="104876" x="6831013" y="4187825"/>
          <p14:tracePt t="104893" x="6840538" y="4179888"/>
          <p14:tracePt t="104909" x="6848475" y="4170363"/>
          <p14:tracePt t="104926" x="6848475" y="4152900"/>
          <p14:tracePt t="104943" x="6840538" y="4054475"/>
          <p14:tracePt t="104959" x="6786563" y="3983038"/>
          <p14:tracePt t="104976" x="6715125" y="3875088"/>
          <p14:tracePt t="104993" x="6518275" y="3714750"/>
          <p14:tracePt t="105009" x="6357938" y="3652838"/>
          <p14:tracePt t="105026" x="6242050" y="3616325"/>
          <p14:tracePt t="105043" x="6045200" y="3598863"/>
          <p14:tracePt t="105059" x="5965825" y="3598863"/>
          <p14:tracePt t="105076" x="5894388" y="3616325"/>
          <p14:tracePt t="105092" x="5848350" y="3633788"/>
          <p14:tracePt t="105109" x="5795963" y="3670300"/>
          <p14:tracePt t="105126" x="5786438" y="3697288"/>
          <p14:tracePt t="105142" x="5776913" y="3724275"/>
          <p14:tracePt t="105159" x="5759450" y="3813175"/>
          <p14:tracePt t="105176" x="5759450" y="3867150"/>
          <p14:tracePt t="105192" x="5759450" y="3902075"/>
          <p14:tracePt t="105209" x="5830888" y="3990975"/>
          <p14:tracePt t="105225" x="5894388" y="4037013"/>
          <p14:tracePt t="105242" x="6027738" y="4089400"/>
          <p14:tracePt t="105259" x="6367463" y="4232275"/>
          <p14:tracePt t="105275" x="6518275" y="4276725"/>
          <p14:tracePt t="105292" x="6643688" y="4295775"/>
          <p14:tracePt t="105309" x="6831013" y="4330700"/>
          <p14:tracePt t="105325" x="6867525" y="4330700"/>
          <p14:tracePt t="105342" x="6902450" y="4330700"/>
          <p14:tracePt t="105359" x="6919913" y="4330700"/>
          <p14:tracePt t="105375" x="6929438" y="4330700"/>
          <p14:tracePt t="105423" x="6938963" y="4330700"/>
          <p14:tracePt t="105780" x="6938963" y="4322763"/>
          <p14:tracePt t="105805" x="6938963" y="4313238"/>
          <p14:tracePt t="105830" x="6938963" y="4295775"/>
          <p14:tracePt t="105843" x="6919913" y="4259263"/>
          <p14:tracePt t="105856" x="6911975" y="4125913"/>
          <p14:tracePt t="105868" x="6875463" y="3911600"/>
          <p14:tracePt t="105881" x="6840538" y="3527425"/>
          <p14:tracePt t="105894" x="6804025" y="3179763"/>
          <p14:tracePt t="105908" x="6777038" y="2938463"/>
          <p14:tracePt t="105924" x="6759575" y="2776538"/>
          <p14:tracePt t="105941" x="6732588" y="2608263"/>
          <p14:tracePt t="105958" x="6680200" y="2393950"/>
          <p14:tracePt t="105974" x="6643688" y="2330450"/>
          <p14:tracePt t="105991" x="6626225" y="2286000"/>
          <p14:tracePt t="106008" x="6562725" y="2197100"/>
          <p14:tracePt t="106024" x="6537325" y="2170113"/>
          <p14:tracePt t="106224" x="6518275" y="2170113"/>
          <p14:tracePt t="106237" x="6491288" y="2170113"/>
          <p14:tracePt t="106249" x="6429375" y="2170113"/>
          <p14:tracePt t="106262" x="6313488" y="2152650"/>
          <p14:tracePt t="106275" x="6170613" y="2116138"/>
          <p14:tracePt t="106290" x="6018213" y="2062163"/>
          <p14:tracePt t="106307" x="5911850" y="1990725"/>
          <p14:tracePt t="106323" x="5840413" y="1911350"/>
          <p14:tracePt t="106340" x="5768975" y="1795463"/>
          <p14:tracePt t="106357" x="5759450" y="1768475"/>
          <p14:tracePt t="106373" x="5741988" y="1751013"/>
          <p14:tracePt t="106390" x="5732463" y="1731963"/>
          <p14:tracePt t="106407" x="5724525" y="1724025"/>
          <p14:tracePt t="106423" x="5724525" y="1714500"/>
          <p14:tracePt t="106440" x="5724525" y="1704975"/>
          <p14:tracePt t="106456" x="5724525" y="1697038"/>
          <p14:tracePt t="106473" x="5724525" y="1679575"/>
          <p14:tracePt t="106490" x="5724525" y="1652588"/>
          <p14:tracePt t="106506" x="5724525" y="1643063"/>
          <p14:tracePt t="106529" x="5724525" y="1633538"/>
          <p14:tracePt t="106618" x="5724525" y="1643063"/>
          <p14:tracePt t="106631" x="5724525" y="1670050"/>
          <p14:tracePt t="106643" x="5724525" y="1704975"/>
          <p14:tracePt t="106656" x="5724525" y="1758950"/>
          <p14:tracePt t="106673" x="5741988" y="1839913"/>
          <p14:tracePt t="106689" x="5768975" y="1928813"/>
          <p14:tracePt t="106706" x="5813425" y="2027238"/>
          <p14:tracePt t="106723" x="5822950" y="2054225"/>
          <p14:tracePt t="106740" x="5840413" y="2081213"/>
          <p14:tracePt t="106756" x="5848350" y="2089150"/>
          <p14:tracePt t="106773" x="5875338" y="2108200"/>
          <p14:tracePt t="106789" x="5884863" y="2116138"/>
          <p14:tracePt t="106808" x="5894388" y="2116138"/>
          <p14:tracePt t="106822" x="5894388" y="2125663"/>
          <p14:tracePt t="106999" x="5867400" y="2089150"/>
          <p14:tracePt t="107012" x="5822950" y="2027238"/>
          <p14:tracePt t="107025" x="5768975" y="1938338"/>
          <p14:tracePt t="107039" x="5688013" y="1795463"/>
          <p14:tracePt t="107055" x="5643563" y="1724025"/>
          <p14:tracePt t="107072" x="5626100" y="1687513"/>
          <p14:tracePt t="107089" x="5599113" y="1652588"/>
          <p14:tracePt t="107114" x="5599113" y="1643063"/>
          <p14:tracePt t="107139" x="5589588" y="1643063"/>
          <p14:tracePt t="107152" x="5589588" y="1633538"/>
          <p14:tracePt t="107164" x="5589588" y="1625600"/>
          <p14:tracePt t="107190" x="5581650" y="1625600"/>
          <p14:tracePt t="107215" x="5572125" y="1616075"/>
          <p14:tracePt t="107228" x="5562600" y="1616075"/>
          <p14:tracePt t="107240" x="5562600" y="1608138"/>
          <p14:tracePt t="107255" x="5554663" y="1608138"/>
          <p14:tracePt t="107272" x="5554663" y="1589088"/>
          <p14:tracePt t="107288" x="5537200" y="1589088"/>
          <p14:tracePt t="107305" x="5518150" y="1581150"/>
          <p14:tracePt t="107321" x="5518150" y="1571625"/>
          <p14:tracePt t="107338" x="5510213" y="1571625"/>
          <p14:tracePt t="107355" x="5500688" y="1571625"/>
          <p14:tracePt t="107851" x="5510213" y="1571625"/>
          <p14:tracePt t="107864" x="5527675" y="1571625"/>
          <p14:tracePt t="107877" x="5554663" y="1571625"/>
          <p14:tracePt t="107890" x="5589588" y="1571625"/>
          <p14:tracePt t="107904" x="5626100" y="1571625"/>
          <p14:tracePt t="107920" x="5643563" y="1571625"/>
          <p14:tracePt t="107937" x="5670550" y="1571625"/>
          <p14:tracePt t="107954" x="5680075" y="1571625"/>
          <p14:tracePt t="107978" x="5688013" y="1581150"/>
          <p14:tracePt t="107991" x="5697538" y="1581150"/>
          <p14:tracePt t="108004" x="5705475" y="1581150"/>
          <p14:tracePt t="108020" x="5715000" y="1589088"/>
          <p14:tracePt t="108041" x="5715000" y="1598613"/>
          <p14:tracePt t="108054" x="5724525" y="1598613"/>
          <p14:tracePt t="108070" x="5724525" y="1608138"/>
          <p14:tracePt t="108117" x="5732463" y="1608138"/>
          <p14:tracePt t="108130" x="5732463" y="1616075"/>
          <p14:tracePt t="109097" x="5741988" y="1625600"/>
          <p14:tracePt t="109109" x="5751513" y="1633538"/>
          <p14:tracePt t="109122" x="5786438" y="1660525"/>
          <p14:tracePt t="109135" x="5867400" y="1731963"/>
          <p14:tracePt t="109151" x="6062663" y="1901825"/>
          <p14:tracePt t="109168" x="6419850" y="2224088"/>
          <p14:tracePt t="109185" x="7205663" y="2884488"/>
          <p14:tracePt t="109201" x="7537450" y="3179763"/>
          <p14:tracePt t="109218" x="7875588" y="3500438"/>
          <p14:tracePt t="109234" x="8188325" y="3795713"/>
          <p14:tracePt t="110508" x="8197850" y="3795713"/>
          <p14:tracePt t="110520" x="8242300" y="3795713"/>
          <p14:tracePt t="110533" x="8358188" y="3803650"/>
          <p14:tracePt t="110546" x="8562975" y="3840163"/>
          <p14:tracePt t="110558" x="8939213" y="3938588"/>
          <p14:tracePt t="110571" x="9251950" y="4017963"/>
          <p14:tracePt t="110584" x="9456738" y="4071938"/>
          <p14:tracePt t="110598" x="9590088" y="4125913"/>
          <p14:tracePt t="110615" x="9705975" y="4197350"/>
          <p14:tracePt t="110632" x="9804400" y="4241800"/>
          <p14:tracePt t="110649" x="9929813" y="4348163"/>
          <p14:tracePt t="110665" x="9966325" y="4367213"/>
          <p14:tracePt t="110682" x="9983788" y="4384675"/>
          <p14:tracePt t="110698" x="9991725" y="4394200"/>
          <p14:tracePt t="110737" x="10001250" y="4402138"/>
          <p14:tracePt t="110787" x="9991725" y="4402138"/>
          <p14:tracePt t="110800" x="9974263" y="4402138"/>
          <p14:tracePt t="110813" x="9947275" y="4411663"/>
          <p14:tracePt t="110825" x="9875838" y="4419600"/>
          <p14:tracePt t="110838" x="9831388" y="4429125"/>
          <p14:tracePt t="110851" x="9752013" y="4438650"/>
          <p14:tracePt t="110865" x="9688513" y="4456113"/>
          <p14:tracePt t="110881" x="9626600" y="4465638"/>
          <p14:tracePt t="110898" x="9572625" y="4483100"/>
          <p14:tracePt t="110915" x="9483725" y="4518025"/>
          <p14:tracePt t="110931" x="9456738" y="4518025"/>
          <p14:tracePt t="110948" x="9420225" y="4527550"/>
          <p14:tracePt t="110965" x="9402763" y="4545013"/>
          <p14:tracePt t="110981" x="9385300" y="4545013"/>
          <p14:tracePt t="111015" x="9375775" y="4545013"/>
          <p14:tracePt t="111347" x="9367838" y="4545013"/>
          <p14:tracePt t="111359" x="9348788" y="4545013"/>
          <p14:tracePt t="111372" x="9323388" y="4545013"/>
          <p14:tracePt t="111385" x="9259888" y="4545013"/>
          <p14:tracePt t="111397" x="9180513" y="4545013"/>
          <p14:tracePt t="111414" x="9055100" y="4545013"/>
          <p14:tracePt t="111430" x="8912225" y="4545013"/>
          <p14:tracePt t="111447" x="8796338" y="4554538"/>
          <p14:tracePt t="111463" x="8661400" y="4562475"/>
          <p14:tracePt t="111480" x="8599488" y="4572000"/>
          <p14:tracePt t="111497" x="8537575" y="4581525"/>
          <p14:tracePt t="111513" x="8447088" y="4589463"/>
          <p14:tracePt t="111530" x="8412163" y="4598988"/>
          <p14:tracePt t="111547" x="8367713" y="4598988"/>
          <p14:tracePt t="111563" x="8304213" y="4608513"/>
          <p14:tracePt t="111580" x="8277225" y="4608513"/>
          <p14:tracePt t="111597" x="8242300" y="4616450"/>
          <p14:tracePt t="111613" x="8188325" y="4625975"/>
          <p14:tracePt t="111630" x="8161338" y="4625975"/>
          <p14:tracePt t="111647" x="8153400" y="4625975"/>
          <p14:tracePt t="111663" x="8143875" y="4625975"/>
          <p14:tracePt t="111664" x="8126413" y="4625975"/>
          <p14:tracePt t="111680" x="8099425" y="4625975"/>
          <p14:tracePt t="111696" x="8089900" y="4625975"/>
          <p14:tracePt t="111713" x="8062913" y="4625975"/>
          <p14:tracePt t="111730" x="8010525" y="4625975"/>
          <p14:tracePt t="111746" x="7983538" y="4625975"/>
          <p14:tracePt t="111763" x="7939088" y="4625975"/>
          <p14:tracePt t="111780" x="7831138" y="4625975"/>
          <p14:tracePt t="111796" x="7786688" y="4625975"/>
          <p14:tracePt t="111813" x="7732713" y="4625975"/>
          <p14:tracePt t="111830" x="7670800" y="4625975"/>
          <p14:tracePt t="111846" x="7653338" y="4625975"/>
          <p14:tracePt t="111863" x="7643813" y="4625975"/>
          <p14:tracePt t="111879" x="7626350" y="4625975"/>
          <p14:tracePt t="112186" x="7608888" y="4625975"/>
          <p14:tracePt t="112198" x="7589838" y="4625975"/>
          <p14:tracePt t="112212" x="7545388" y="4625975"/>
          <p14:tracePt t="112224" x="7473950" y="4625975"/>
          <p14:tracePt t="112236" x="7358063" y="4608513"/>
          <p14:tracePt t="112249" x="7224713" y="4589463"/>
          <p14:tracePt t="112262" x="7099300" y="4572000"/>
          <p14:tracePt t="112279" x="7000875" y="4545013"/>
          <p14:tracePt t="112295" x="6929438" y="4518025"/>
          <p14:tracePt t="112312" x="6813550" y="4500563"/>
          <p14:tracePt t="112329" x="6777038" y="4500563"/>
          <p14:tracePt t="112345" x="6751638" y="4491038"/>
          <p14:tracePt t="112362" x="6742113" y="4491038"/>
          <p14:tracePt t="112378" x="6724650" y="4483100"/>
          <p14:tracePt t="112414" x="6715125" y="4483100"/>
          <p14:tracePt t="113228" x="6705600" y="4483100"/>
          <p14:tracePt t="113241" x="6688138" y="4483100"/>
          <p14:tracePt t="113254" x="6661150" y="4483100"/>
          <p14:tracePt t="113266" x="6589713" y="4483100"/>
          <p14:tracePt t="113279" x="6456363" y="4483100"/>
          <p14:tracePt t="113294" x="6232525" y="4483100"/>
          <p14:tracePt t="113310" x="5938838" y="4483100"/>
          <p14:tracePt t="113327" x="5634038" y="4483100"/>
          <p14:tracePt t="113343" x="5224463" y="4500563"/>
          <p14:tracePt t="113360" x="5108575" y="4510088"/>
          <p14:tracePt t="113377" x="5010150" y="4527550"/>
          <p14:tracePt t="113394" x="4857750" y="4554538"/>
          <p14:tracePt t="113410" x="4795838" y="4554538"/>
          <p14:tracePt t="113426" x="4741863" y="4562475"/>
          <p14:tracePt t="113443" x="4687888" y="4572000"/>
          <p14:tracePt t="113460" x="4633913" y="4572000"/>
          <p14:tracePt t="113476" x="4616450" y="4581525"/>
          <p14:tracePt t="113493" x="4598988" y="4581525"/>
          <p14:tracePt t="113510" x="4581525" y="4581525"/>
          <p14:tracePt t="113533" x="4572000" y="4589463"/>
          <p14:tracePt t="113647" x="4581525" y="4589463"/>
          <p14:tracePt t="113660" x="4633913" y="4589463"/>
          <p14:tracePt t="113673" x="4751388" y="4554538"/>
          <p14:tracePt t="113686" x="4991100" y="4491038"/>
          <p14:tracePt t="113698" x="5330825" y="4394200"/>
          <p14:tracePt t="113711" x="5688013" y="4259263"/>
          <p14:tracePt t="113726" x="5991225" y="4143375"/>
          <p14:tracePt t="113742" x="6215063" y="4071938"/>
          <p14:tracePt t="113759" x="6491288" y="4017963"/>
          <p14:tracePt t="113776" x="6946900" y="3973513"/>
          <p14:tracePt t="113792" x="7197725" y="3973513"/>
          <p14:tracePt t="113809" x="7456488" y="3973513"/>
          <p14:tracePt t="113826" x="7983538" y="4143375"/>
          <p14:tracePt t="113842" x="8259763" y="4251325"/>
          <p14:tracePt t="113859" x="8466138" y="4322763"/>
          <p14:tracePt t="113876" x="8715375" y="4402138"/>
          <p14:tracePt t="113893" x="8769350" y="4402138"/>
          <p14:tracePt t="113909" x="8786813" y="4411663"/>
          <p14:tracePt t="113926" x="8804275" y="4411663"/>
          <p14:tracePt t="113942" x="8823325" y="4411663"/>
          <p14:tracePt t="113990" x="8831263" y="4411663"/>
          <p14:tracePt t="114028" x="8840788" y="4411663"/>
          <p14:tracePt t="114219" x="8858250" y="4411663"/>
          <p14:tracePt t="114232" x="8867775" y="4411663"/>
          <p14:tracePt t="114245" x="8885238" y="4411663"/>
          <p14:tracePt t="114258" x="8894763" y="4411663"/>
          <p14:tracePt t="114275" x="8912225" y="4411663"/>
          <p14:tracePt t="114292" x="8920163" y="4419600"/>
          <p14:tracePt t="114308" x="8939213" y="4429125"/>
          <p14:tracePt t="114325" x="8956675" y="4429125"/>
          <p14:tracePt t="114341" x="8956675" y="4446588"/>
          <p14:tracePt t="114358" x="8974138" y="4456113"/>
          <p14:tracePt t="114375" x="9001125" y="4491038"/>
          <p14:tracePt t="114391" x="9001125" y="4510088"/>
          <p14:tracePt t="114408" x="9010650" y="4527550"/>
          <p14:tracePt t="114425" x="9018588" y="4545013"/>
          <p14:tracePt t="114473" x="9018588" y="4554538"/>
          <p14:tracePt t="114524" x="9018588" y="4562475"/>
          <p14:tracePt t="114537" x="9018588" y="4572000"/>
          <p14:tracePt t="114549" x="9018588" y="4581525"/>
          <p14:tracePt t="114562" x="9018588" y="4589463"/>
          <p14:tracePt t="114575" x="9018588" y="4616450"/>
          <p14:tracePt t="114591" x="9018588" y="4633913"/>
          <p14:tracePt t="114607" x="9018588" y="4670425"/>
          <p14:tracePt t="114624" x="9018588" y="4732338"/>
          <p14:tracePt t="114641" x="8974138" y="4840288"/>
          <p14:tracePt t="114657" x="8974138" y="4867275"/>
          <p14:tracePt t="114674" x="8956675" y="4875213"/>
          <p14:tracePt t="114702" x="8956675" y="4884738"/>
          <p14:tracePt t="114804" x="8947150" y="4884738"/>
          <p14:tracePt t="114880" x="8939213" y="4884738"/>
          <p14:tracePt t="114969" x="8929688" y="4884738"/>
          <p14:tracePt t="115007" x="8920163" y="4884738"/>
          <p14:tracePt t="115020" x="8912225" y="4884738"/>
          <p14:tracePt t="115032" x="8902700" y="4884738"/>
          <p14:tracePt t="115045" x="8885238" y="4884738"/>
          <p14:tracePt t="115058" x="8848725" y="4884738"/>
          <p14:tracePt t="115073" x="8813800" y="4884738"/>
          <p14:tracePt t="115090" x="8759825" y="4884738"/>
          <p14:tracePt t="115107" x="8697913" y="4884738"/>
          <p14:tracePt t="115123" x="8634413" y="4884738"/>
          <p14:tracePt t="115140" x="8626475" y="4884738"/>
          <p14:tracePt t="115156" x="8616950" y="4884738"/>
          <p14:tracePt t="115185" x="8609013" y="4884738"/>
          <p14:tracePt t="115223" x="8599488" y="4884738"/>
          <p14:tracePt t="115338" x="8589963" y="4884738"/>
          <p14:tracePt t="115363" x="8582025" y="4884738"/>
          <p14:tracePt t="115375" x="8572500" y="4884738"/>
          <p14:tracePt t="115389" x="8555038" y="4875213"/>
          <p14:tracePt t="115401" x="8545513" y="4875213"/>
          <p14:tracePt t="115413" x="8537575" y="4875213"/>
          <p14:tracePt t="115426" x="8510588" y="4867275"/>
          <p14:tracePt t="115439" x="8510588" y="4857750"/>
          <p14:tracePt t="115456" x="8501063" y="4857750"/>
          <p14:tracePt t="115472" x="8491538" y="4857750"/>
          <p14:tracePt t="115502" x="8483600" y="4848225"/>
          <p14:tracePt t="115515" x="8474075" y="4848225"/>
          <p14:tracePt t="115579" x="8466138" y="4848225"/>
          <p14:tracePt t="115897" x="8456613" y="4848225"/>
          <p14:tracePt t="115922" x="8439150" y="4848225"/>
          <p14:tracePt t="115934" x="8412163" y="4848225"/>
          <p14:tracePt t="115948" x="8367713" y="4848225"/>
          <p14:tracePt t="115960" x="8277225" y="4848225"/>
          <p14:tracePt t="115973" x="8134350" y="4848225"/>
          <p14:tracePt t="115988" x="7858125" y="4848225"/>
          <p14:tracePt t="116005" x="7581900" y="4848225"/>
          <p14:tracePt t="116021" x="7358063" y="4848225"/>
          <p14:tracePt t="116038" x="7072313" y="4830763"/>
          <p14:tracePt t="116055" x="6938963" y="4830763"/>
          <p14:tracePt t="116071" x="6804025" y="4830763"/>
          <p14:tracePt t="116088" x="6599238" y="4830763"/>
          <p14:tracePt t="116105" x="6518275" y="4830763"/>
          <p14:tracePt t="116121" x="6419850" y="4830763"/>
          <p14:tracePt t="116138" x="6259513" y="4830763"/>
          <p14:tracePt t="116154" x="6215063" y="4830763"/>
          <p14:tracePt t="116171" x="6170613" y="4830763"/>
          <p14:tracePt t="116188" x="6153150" y="4830763"/>
          <p14:tracePt t="116190" x="6134100" y="4830763"/>
          <p14:tracePt t="116204" x="6126163" y="4830763"/>
          <p14:tracePt t="116749" x="6108700" y="4830763"/>
          <p14:tracePt t="116762" x="6081713" y="4822825"/>
          <p14:tracePt t="116774" x="6000750" y="4803775"/>
          <p14:tracePt t="116787" x="5867400" y="4776788"/>
          <p14:tracePt t="116803" x="5626100" y="4741863"/>
          <p14:tracePt t="116820" x="5384800" y="4697413"/>
          <p14:tracePt t="116837" x="5170488" y="4670425"/>
          <p14:tracePt t="116853" x="4956175" y="4652963"/>
          <p14:tracePt t="116870" x="4867275" y="4652963"/>
          <p14:tracePt t="116887" x="4803775" y="4652963"/>
          <p14:tracePt t="116903" x="4697413" y="4652963"/>
          <p14:tracePt t="116920" x="4660900" y="4652963"/>
          <p14:tracePt t="116936" x="4616450" y="4643438"/>
          <p14:tracePt t="116953" x="4581525" y="4643438"/>
          <p14:tracePt t="116970" x="4562475" y="4643438"/>
          <p14:tracePt t="117206" x="4562475" y="4633913"/>
          <p14:tracePt t="117219" x="4554538" y="4554538"/>
          <p14:tracePt t="117232" x="4527550" y="4241800"/>
          <p14:tracePt t="117244" x="4527550" y="3419475"/>
          <p14:tracePt t="117257" x="4581525" y="2384425"/>
          <p14:tracePt t="117270" x="4768850" y="1500188"/>
          <p14:tracePt t="117286" x="4983163" y="1044575"/>
          <p14:tracePt t="117302" x="5313363" y="500063"/>
          <p14:tracePt t="117319" x="5599113" y="152400"/>
          <p14:tracePt t="117336" x="5938838" y="0"/>
          <p14:tracePt t="117352" x="6010275" y="0"/>
          <p14:tracePt t="117369" x="6062663" y="0"/>
          <p14:tracePt t="117588" x="6081713" y="0"/>
          <p14:tracePt t="117601" x="6089650" y="0"/>
          <p14:tracePt t="117613" x="6116638" y="26988"/>
          <p14:tracePt t="117626" x="6153150" y="44450"/>
          <p14:tracePt t="117639" x="6197600" y="80963"/>
          <p14:tracePt t="117652" x="6259513" y="142875"/>
          <p14:tracePt t="117668" x="6313488" y="214313"/>
          <p14:tracePt t="117685" x="6375400" y="330200"/>
          <p14:tracePt t="117702" x="6438900" y="536575"/>
          <p14:tracePt t="117718" x="6438900" y="581025"/>
          <p14:tracePt t="117735" x="6438900" y="633413"/>
          <p14:tracePt t="117752" x="6438900" y="687388"/>
          <p14:tracePt t="117768" x="6340475" y="803275"/>
          <p14:tracePt t="117785" x="6276975" y="847725"/>
          <p14:tracePt t="117801" x="6205538" y="874713"/>
          <p14:tracePt t="117818" x="6054725" y="911225"/>
          <p14:tracePt t="117835" x="5973763" y="919163"/>
          <p14:tracePt t="117851" x="5911850" y="928688"/>
          <p14:tracePt t="117868" x="5822950" y="928688"/>
          <p14:tracePt t="117884" x="5795963" y="928688"/>
          <p14:tracePt t="117901" x="5768975" y="928688"/>
          <p14:tracePt t="117918" x="5724525" y="893763"/>
          <p14:tracePt t="117934" x="5705475" y="866775"/>
          <p14:tracePt t="117951" x="5697538" y="847725"/>
          <p14:tracePt t="117968" x="5688013" y="830263"/>
          <p14:tracePt t="117984" x="5680075" y="803275"/>
          <p14:tracePt t="118001" x="5680075" y="785813"/>
          <p14:tracePt t="118018" x="5680075" y="758825"/>
          <p14:tracePt t="118034" x="5688013" y="660400"/>
          <p14:tracePt t="118051" x="5705475" y="598488"/>
          <p14:tracePt t="118068" x="5724525" y="544513"/>
          <p14:tracePt t="118084" x="5759450" y="490538"/>
          <p14:tracePt t="118101" x="5786438" y="473075"/>
          <p14:tracePt t="118118" x="5803900" y="465138"/>
          <p14:tracePt t="118135" x="5875338" y="438150"/>
          <p14:tracePt t="118151" x="5911850" y="438150"/>
          <p14:tracePt t="118167" x="5973763" y="438150"/>
          <p14:tracePt t="118184" x="6045200" y="438150"/>
          <p14:tracePt t="118201" x="6089650" y="446088"/>
          <p14:tracePt t="118217" x="6134100" y="465138"/>
          <p14:tracePt t="118234" x="6170613" y="500063"/>
          <p14:tracePt t="118251" x="6224588" y="581025"/>
          <p14:tracePt t="118267" x="6259513" y="633413"/>
          <p14:tracePt t="118284" x="6296025" y="660400"/>
          <p14:tracePt t="118300" x="6330950" y="723900"/>
          <p14:tracePt t="118317" x="6340475" y="758825"/>
          <p14:tracePt t="118334" x="6357938" y="785813"/>
          <p14:tracePt t="118351" x="6367463" y="874713"/>
          <p14:tracePt t="118367" x="6367463" y="911225"/>
          <p14:tracePt t="118384" x="6367463" y="955675"/>
          <p14:tracePt t="118401" x="6313488" y="1009650"/>
          <p14:tracePt t="118417" x="6276975" y="1027113"/>
          <p14:tracePt t="118433" x="6224588" y="1044575"/>
          <p14:tracePt t="118450" x="6188075" y="1062038"/>
          <p14:tracePt t="118467" x="6045200" y="1081088"/>
          <p14:tracePt t="118483" x="5973763" y="1081088"/>
          <p14:tracePt t="118500" x="5902325" y="1081088"/>
          <p14:tracePt t="118517" x="5786438" y="1017588"/>
          <p14:tracePt t="118533" x="5724525" y="965200"/>
          <p14:tracePt t="118550" x="5670550" y="893763"/>
          <p14:tracePt t="118567" x="5589588" y="785813"/>
          <p14:tracePt t="118583" x="5562600" y="750888"/>
          <p14:tracePt t="118600" x="5554663" y="704850"/>
          <p14:tracePt t="118617" x="5545138" y="669925"/>
          <p14:tracePt t="118633" x="5537200" y="642938"/>
          <p14:tracePt t="118650" x="5537200" y="625475"/>
          <p14:tracePt t="118666" x="5537200" y="588963"/>
          <p14:tracePt t="118683" x="5537200" y="536575"/>
          <p14:tracePt t="118700" x="5537200" y="527050"/>
          <p14:tracePt t="118716" x="5545138" y="509588"/>
          <p14:tracePt t="118733" x="5562600" y="490538"/>
          <p14:tracePt t="118750" x="5581650" y="482600"/>
          <p14:tracePt t="118766" x="5608638" y="465138"/>
          <p14:tracePt t="118783" x="5643563" y="455613"/>
          <p14:tracePt t="118800" x="5670550" y="446088"/>
          <p14:tracePt t="118816" x="5697538" y="446088"/>
          <p14:tracePt t="118833" x="5751513" y="446088"/>
          <p14:tracePt t="118849" x="5768975" y="446088"/>
          <p14:tracePt t="118866" x="5795963" y="446088"/>
          <p14:tracePt t="118883" x="5848350" y="446088"/>
          <p14:tracePt t="118899" x="5875338" y="446088"/>
          <p14:tracePt t="118916" x="5902325" y="446088"/>
          <p14:tracePt t="118933" x="5929313" y="455613"/>
          <p14:tracePt t="118949" x="5965825" y="490538"/>
          <p14:tracePt t="118966" x="5991225" y="500063"/>
          <p14:tracePt t="118983" x="6000750" y="517525"/>
          <p14:tracePt t="118999" x="6010275" y="527050"/>
          <p14:tracePt t="119016" x="6018213" y="536575"/>
          <p14:tracePt t="119032" x="6018213" y="544513"/>
          <p14:tracePt t="119049" x="6027738" y="554038"/>
          <p14:tracePt t="119074" x="6037263" y="554038"/>
          <p14:tracePt t="119112" x="6037263" y="561975"/>
          <p14:tracePt t="122192" x="6037263" y="571500"/>
          <p14:tracePt t="122229" x="6045200" y="571500"/>
          <p14:tracePt t="122319" x="6045200" y="581025"/>
          <p14:tracePt t="122357" x="6054725" y="581025"/>
          <p14:tracePt t="122370" x="6062663" y="581025"/>
          <p14:tracePt t="122382" x="6062663" y="588963"/>
          <p14:tracePt t="122395" x="6081713" y="598488"/>
          <p14:tracePt t="122409" x="6099175" y="615950"/>
          <p14:tracePt t="122426" x="6108700" y="625475"/>
          <p14:tracePt t="122443" x="6126163" y="642938"/>
          <p14:tracePt t="122459" x="6143625" y="660400"/>
          <p14:tracePt t="122497" x="6153150" y="660400"/>
          <p14:tracePt t="122510" x="6153150" y="669925"/>
          <p14:tracePt t="123718" x="6134100" y="669925"/>
          <p14:tracePt t="123731" x="6126163" y="669925"/>
          <p14:tracePt t="123743" x="6089650" y="669925"/>
          <p14:tracePt t="123757" x="6018213" y="669925"/>
          <p14:tracePt t="123773" x="5884863" y="669925"/>
          <p14:tracePt t="123790" x="5715000" y="660400"/>
          <p14:tracePt t="123807" x="5446713" y="642938"/>
          <p14:tracePt t="123823" x="5394325" y="642938"/>
          <p14:tracePt t="123840" x="5375275" y="642938"/>
          <p14:tracePt t="123856" x="5367338" y="642938"/>
          <p14:tracePt t="123873" x="5348288" y="642938"/>
          <p14:tracePt t="123890" x="5340350" y="642938"/>
          <p14:tracePt t="123906" x="5303838" y="642938"/>
          <p14:tracePt t="123923" x="5153025" y="642938"/>
          <p14:tracePt t="123940" x="5054600" y="642938"/>
          <p14:tracePt t="123956" x="4983163" y="642938"/>
          <p14:tracePt t="123973" x="4911725" y="642938"/>
          <p14:tracePt t="123989" x="4894263" y="642938"/>
          <p14:tracePt t="124010" x="4884738" y="642938"/>
          <p14:tracePt t="124023" x="4875213" y="642938"/>
          <p14:tracePt t="124989" x="4884738" y="642938"/>
          <p14:tracePt t="125002" x="4919663" y="633413"/>
          <p14:tracePt t="125014" x="4991100" y="625475"/>
          <p14:tracePt t="125027" x="5099050" y="625475"/>
          <p14:tracePt t="125040" x="5232400" y="615950"/>
          <p14:tracePt t="125054" x="5340350" y="615950"/>
          <p14:tracePt t="125071" x="5419725" y="615950"/>
          <p14:tracePt t="125087" x="5473700" y="615950"/>
          <p14:tracePt t="125104" x="5527675" y="615950"/>
          <p14:tracePt t="125121" x="5554663" y="615950"/>
          <p14:tracePt t="125137" x="5581650" y="615950"/>
          <p14:tracePt t="125154" x="5653088" y="615950"/>
          <p14:tracePt t="125170" x="5688013" y="615950"/>
          <p14:tracePt t="125187" x="5741988" y="615950"/>
          <p14:tracePt t="125204" x="5803900" y="615950"/>
          <p14:tracePt t="125220" x="5884863" y="615950"/>
          <p14:tracePt t="125237" x="5911850" y="615950"/>
          <p14:tracePt t="125254" x="5938838" y="615950"/>
          <p14:tracePt t="125271" x="5983288" y="608013"/>
          <p14:tracePt t="125287" x="6000750" y="608013"/>
          <p14:tracePt t="125303" x="6018213" y="598488"/>
          <p14:tracePt t="125320" x="6054725" y="561975"/>
          <p14:tracePt t="125337" x="6072188" y="509588"/>
          <p14:tracePt t="125354" x="6081713" y="446088"/>
          <p14:tracePt t="125370" x="6099175" y="330200"/>
          <p14:tracePt t="125387" x="6108700" y="295275"/>
          <p14:tracePt t="125404" x="6108700" y="241300"/>
          <p14:tracePt t="125420" x="6108700" y="223838"/>
          <p14:tracePt t="125437" x="6108700" y="196850"/>
          <p14:tracePt t="125453" x="6108700" y="179388"/>
          <p14:tracePt t="125510" x="6099175" y="179388"/>
          <p14:tracePt t="125523" x="6089650" y="179388"/>
          <p14:tracePt t="125536" x="6072188" y="196850"/>
          <p14:tracePt t="125548" x="6062663" y="204788"/>
          <p14:tracePt t="125561" x="6045200" y="241300"/>
          <p14:tracePt t="125574" x="6018213" y="312738"/>
          <p14:tracePt t="125587" x="6010275" y="393700"/>
          <p14:tracePt t="125603" x="6000750" y="473075"/>
          <p14:tracePt t="125620" x="5991225" y="536575"/>
          <p14:tracePt t="125637" x="5991225" y="588963"/>
          <p14:tracePt t="125653" x="5991225" y="608013"/>
          <p14:tracePt t="125670" x="5991225" y="615950"/>
          <p14:tracePt t="125686" x="5991225" y="642938"/>
          <p14:tracePt t="125703" x="6027738" y="669925"/>
          <p14:tracePt t="125720" x="6054725" y="687388"/>
          <p14:tracePt t="125736" x="6126163" y="723900"/>
          <p14:tracePt t="125753" x="6259513" y="768350"/>
          <p14:tracePt t="125769" x="6323013" y="768350"/>
          <p14:tracePt t="125786" x="6375400" y="776288"/>
          <p14:tracePt t="125803" x="6491288" y="768350"/>
          <p14:tracePt t="125819" x="6545263" y="750888"/>
          <p14:tracePt t="125836" x="6589713" y="723900"/>
          <p14:tracePt t="125853" x="6653213" y="679450"/>
          <p14:tracePt t="125869" x="6661150" y="642938"/>
          <p14:tracePt t="125886" x="6670675" y="608013"/>
          <p14:tracePt t="125903" x="6680200" y="544513"/>
          <p14:tracePt t="125919" x="6680200" y="465138"/>
          <p14:tracePt t="125936" x="6680200" y="438150"/>
          <p14:tracePt t="125952" x="6670675" y="428625"/>
          <p14:tracePt t="125969" x="6653213" y="411163"/>
          <p14:tracePt t="125986" x="6643688" y="411163"/>
          <p14:tracePt t="126002" x="6643688" y="401638"/>
          <p14:tracePt t="126019" x="6634163" y="401638"/>
          <p14:tracePt t="126094" x="6634163" y="411163"/>
          <p14:tracePt t="126107" x="6653213" y="446088"/>
          <p14:tracePt t="126120" x="6697663" y="509588"/>
          <p14:tracePt t="126133" x="6742113" y="544513"/>
          <p14:tracePt t="126145" x="6796088" y="581025"/>
          <p14:tracePt t="126158" x="6867525" y="608013"/>
          <p14:tracePt t="126171" x="6938963" y="615950"/>
          <p14:tracePt t="126185" x="7010400" y="625475"/>
          <p14:tracePt t="126202" x="7108825" y="633413"/>
          <p14:tracePt t="126219" x="7170738" y="633413"/>
          <p14:tracePt t="126235" x="7232650" y="633413"/>
          <p14:tracePt t="126252" x="7242175" y="633413"/>
          <p14:tracePt t="126285" x="7251700" y="633413"/>
          <p14:tracePt t="126323" x="7251700" y="615950"/>
          <p14:tracePt t="126336" x="7251700" y="588963"/>
          <p14:tracePt t="126348" x="7224713" y="554038"/>
          <p14:tracePt t="126361" x="7170738" y="517525"/>
          <p14:tracePt t="126374" x="7072313" y="465138"/>
          <p14:tracePt t="126387" x="6956425" y="446088"/>
          <p14:tracePt t="126401" x="6840538" y="428625"/>
          <p14:tracePt t="126419" x="6715125" y="411163"/>
          <p14:tracePt t="126435" x="6608763" y="411163"/>
          <p14:tracePt t="126452" x="6446838" y="419100"/>
          <p14:tracePt t="126468" x="6411913" y="446088"/>
          <p14:tracePt t="126485" x="6375400" y="465138"/>
          <p14:tracePt t="126502" x="6330950" y="500063"/>
          <p14:tracePt t="126518" x="6313488" y="517525"/>
          <p14:tracePt t="126535" x="6286500" y="536575"/>
          <p14:tracePt t="126552" x="6242050" y="571500"/>
          <p14:tracePt t="126568" x="6224588" y="581025"/>
          <p14:tracePt t="126585" x="6215063" y="581025"/>
          <p14:tracePt t="126601" x="6205538" y="581025"/>
          <p14:tracePt t="126618" x="6205538" y="588963"/>
          <p14:tracePt t="126704" x="6205538" y="598488"/>
          <p14:tracePt t="126717" x="6215063" y="598488"/>
          <p14:tracePt t="126729" x="6251575" y="615950"/>
          <p14:tracePt t="126742" x="6286500" y="615950"/>
          <p14:tracePt t="126755" x="6313488" y="615950"/>
          <p14:tracePt t="126768" x="6367463" y="625475"/>
          <p14:tracePt t="126784" x="6394450" y="625475"/>
          <p14:tracePt t="126801" x="6438900" y="633413"/>
          <p14:tracePt t="126818" x="6473825" y="633413"/>
          <p14:tracePt t="126818" x="6510338" y="633413"/>
          <p14:tracePt t="126834" x="6527800" y="633413"/>
          <p14:tracePt t="126851" x="6537325" y="633413"/>
          <p14:tracePt t="127251" x="6518275" y="633413"/>
          <p14:tracePt t="127263" x="6500813" y="633413"/>
          <p14:tracePt t="127276" x="6473825" y="633413"/>
          <p14:tracePt t="127289" x="6446838" y="633413"/>
          <p14:tracePt t="127302" x="6394450" y="625475"/>
          <p14:tracePt t="127317" x="6357938" y="625475"/>
          <p14:tracePt t="127333" x="6313488" y="608013"/>
          <p14:tracePt t="127350" x="6286500" y="598488"/>
          <p14:tracePt t="127366" x="6215063" y="571500"/>
          <p14:tracePt t="127383" x="6180138" y="561975"/>
          <p14:tracePt t="127400" x="6153150" y="544513"/>
          <p14:tracePt t="127417" x="6089650" y="544513"/>
          <p14:tracePt t="127433" x="6062663" y="544513"/>
          <p14:tracePt t="127450" x="6045200" y="544513"/>
          <p14:tracePt t="127467" x="6000750" y="544513"/>
          <p14:tracePt t="127483" x="5973763" y="544513"/>
          <p14:tracePt t="127499" x="5946775" y="554038"/>
          <p14:tracePt t="127516" x="5929313" y="581025"/>
          <p14:tracePt t="127533" x="5902325" y="625475"/>
          <p14:tracePt t="127549" x="5894388" y="652463"/>
          <p14:tracePt t="127566" x="5894388" y="687388"/>
          <p14:tracePt t="127583" x="5884863" y="723900"/>
          <p14:tracePt t="127599" x="5884863" y="731838"/>
          <p14:tracePt t="127616" x="5894388" y="758825"/>
          <p14:tracePt t="127632" x="5956300" y="803275"/>
          <p14:tracePt t="127649" x="6000750" y="822325"/>
          <p14:tracePt t="127666" x="6062663" y="847725"/>
          <p14:tracePt t="127683" x="6180138" y="866775"/>
          <p14:tracePt t="127699" x="6232525" y="874713"/>
          <p14:tracePt t="127716" x="6269038" y="884238"/>
          <p14:tracePt t="127732" x="6323013" y="884238"/>
          <p14:tracePt t="127749" x="6367463" y="866775"/>
          <p14:tracePt t="127766" x="6394450" y="847725"/>
          <p14:tracePt t="127782" x="6411913" y="830263"/>
          <p14:tracePt t="127799" x="6429375" y="803275"/>
          <p14:tracePt t="127815" x="6429375" y="785813"/>
          <p14:tracePt t="127832" x="6438900" y="776288"/>
          <p14:tracePt t="127849" x="6438900" y="758825"/>
          <p14:tracePt t="127865" x="6438900" y="750888"/>
          <p14:tracePt t="127882" x="6438900" y="731838"/>
          <p14:tracePt t="127899" x="6438900" y="723900"/>
          <p14:tracePt t="127915" x="6429375" y="714375"/>
          <p14:tracePt t="127932" x="6411913" y="704850"/>
          <p14:tracePt t="127949" x="6348413" y="687388"/>
          <p14:tracePt t="127965" x="6330950" y="679450"/>
          <p14:tracePt t="127982" x="6303963" y="669925"/>
          <p14:tracePt t="127999" x="6286500" y="660400"/>
          <p14:tracePt t="128015" x="6215063" y="660400"/>
          <p14:tracePt t="128033" x="6180138" y="660400"/>
          <p14:tracePt t="128048" x="6134100" y="660400"/>
          <p14:tracePt t="128065" x="6045200" y="660400"/>
          <p14:tracePt t="128082" x="6018213" y="669925"/>
          <p14:tracePt t="128098" x="5991225" y="679450"/>
          <p14:tracePt t="128115" x="5965825" y="704850"/>
          <p14:tracePt t="128132" x="5956300" y="714375"/>
          <p14:tracePt t="128148" x="5938838" y="731838"/>
          <p14:tracePt t="128165" x="5938838" y="750888"/>
          <p14:tracePt t="128181" x="5938838" y="758825"/>
          <p14:tracePt t="128198" x="5938838" y="768350"/>
          <p14:tracePt t="128216" x="5938838" y="776288"/>
          <p14:tracePt t="128231" x="5938838" y="795338"/>
          <p14:tracePt t="128248" x="5938838" y="822325"/>
          <p14:tracePt t="128265" x="5938838" y="839788"/>
          <p14:tracePt t="128281" x="5946775" y="884238"/>
          <p14:tracePt t="128298" x="5965825" y="901700"/>
          <p14:tracePt t="128315" x="5983288" y="919163"/>
          <p14:tracePt t="128331" x="6000750" y="928688"/>
          <p14:tracePt t="128348" x="6000750" y="938213"/>
          <p14:tracePt t="128368" x="6010275" y="938213"/>
          <p14:tracePt t="128394" x="6018213" y="938213"/>
          <p14:tracePt t="128508" x="6027738" y="938213"/>
          <p14:tracePt t="128699" x="6037263" y="938213"/>
          <p14:tracePt t="128712" x="6045200" y="938213"/>
          <p14:tracePt t="128724" x="6062663" y="938213"/>
          <p14:tracePt t="128737" x="6072188" y="919163"/>
          <p14:tracePt t="128749" x="6081713" y="901700"/>
          <p14:tracePt t="128764" x="6108700" y="893763"/>
          <p14:tracePt t="128780" x="6126163" y="866775"/>
          <p14:tracePt t="128797" x="6153150" y="839788"/>
          <p14:tracePt t="128814" x="6180138" y="812800"/>
          <p14:tracePt t="128830" x="6180138" y="795338"/>
          <p14:tracePt t="128847" x="6188075" y="795338"/>
          <p14:tracePt t="128864" x="6197600" y="785813"/>
          <p14:tracePt t="128940" x="6197600" y="776288"/>
          <p14:tracePt t="129029" x="6197600" y="768350"/>
          <p14:tracePt t="129118" x="6197600" y="758825"/>
          <p14:tracePt t="129157" x="6197600" y="750888"/>
          <p14:tracePt t="129207" x="6197600" y="741363"/>
          <p14:tracePt t="129220" x="6197600" y="731838"/>
          <p14:tracePt t="129233" x="6188075" y="723900"/>
          <p14:tracePt t="129258" x="6170613" y="704850"/>
          <p14:tracePt t="129271" x="6143625" y="696913"/>
          <p14:tracePt t="129283" x="6089650" y="669925"/>
          <p14:tracePt t="129297" x="5991225" y="633413"/>
          <p14:tracePt t="129313" x="5867400" y="615950"/>
          <p14:tracePt t="129330" x="5759450" y="608013"/>
          <p14:tracePt t="129346" x="5661025" y="598488"/>
          <p14:tracePt t="129362" x="5545138" y="598488"/>
          <p14:tracePt t="129379" x="5518150" y="598488"/>
          <p14:tracePt t="129396" x="5483225" y="598488"/>
          <p14:tracePt t="129412" x="5419725" y="598488"/>
          <p14:tracePt t="129429" x="5384800" y="598488"/>
          <p14:tracePt t="129446" x="5348288" y="608013"/>
          <p14:tracePt t="129462" x="5286375" y="625475"/>
          <p14:tracePt t="129479" x="5259388" y="633413"/>
          <p14:tracePt t="129496" x="5232400" y="633413"/>
          <p14:tracePt t="129512" x="5187950" y="642938"/>
          <p14:tracePt t="129529" x="5180013" y="652463"/>
          <p14:tracePt t="129545" x="5170488" y="652463"/>
          <p14:tracePt t="129562" x="5160963" y="652463"/>
          <p14:tracePt t="129579" x="5153025" y="652463"/>
          <p14:tracePt t="129932" x="5160963" y="652463"/>
          <p14:tracePt t="129945" x="5205413" y="652463"/>
          <p14:tracePt t="129957" x="5303838" y="660400"/>
          <p14:tracePt t="129970" x="5483225" y="687388"/>
          <p14:tracePt t="129983" x="5768975" y="714375"/>
          <p14:tracePt t="129996" x="6027738" y="758825"/>
          <p14:tracePt t="130011" x="6180138" y="758825"/>
          <p14:tracePt t="130028" x="6303963" y="768350"/>
          <p14:tracePt t="130045" x="6411913" y="776288"/>
          <p14:tracePt t="130061" x="6572250" y="776288"/>
          <p14:tracePt t="130078" x="6643688" y="776288"/>
          <p14:tracePt t="130095" x="6715125" y="776288"/>
          <p14:tracePt t="130111" x="6831013" y="776288"/>
          <p14:tracePt t="130128" x="6875463" y="776288"/>
          <p14:tracePt t="130144" x="6929438" y="776288"/>
          <p14:tracePt t="130161" x="7037388" y="776288"/>
          <p14:tracePt t="130177" x="7072313" y="776288"/>
          <p14:tracePt t="130194" x="7099300" y="776288"/>
          <p14:tracePt t="130211" x="7134225" y="776288"/>
          <p14:tracePt t="130227" x="7143750" y="776288"/>
          <p14:tracePt t="130244" x="7153275" y="776288"/>
          <p14:tracePt t="130287" x="7161213" y="776288"/>
          <p14:tracePt t="130567" x="7143750" y="776288"/>
          <p14:tracePt t="130580" x="7081838" y="776288"/>
          <p14:tracePt t="130593" x="6991350" y="776288"/>
          <p14:tracePt t="130605" x="6867525" y="776288"/>
          <p14:tracePt t="130618" x="6732588" y="776288"/>
          <p14:tracePt t="130631" x="6661150" y="776288"/>
          <p14:tracePt t="130644" x="6626225" y="776288"/>
          <p14:tracePt t="130660" x="6599238" y="776288"/>
          <p14:tracePt t="130677" x="6572250" y="776288"/>
          <p14:tracePt t="130694" x="6562725" y="776288"/>
          <p14:tracePt t="130695" x="6545263" y="768350"/>
          <p14:tracePt t="130710" x="6518275" y="758825"/>
          <p14:tracePt t="130726" x="6500813" y="750888"/>
          <p14:tracePt t="130743" x="6473825" y="731838"/>
          <p14:tracePt t="130760" x="6402388" y="687388"/>
          <p14:tracePt t="130776" x="6367463" y="669925"/>
          <p14:tracePt t="130793" x="6340475" y="642938"/>
          <p14:tracePt t="130810" x="6286500" y="625475"/>
          <p14:tracePt t="130826" x="6269038" y="608013"/>
          <p14:tracePt t="130843" x="6251575" y="608013"/>
          <p14:tracePt t="130860" x="6197600" y="588963"/>
          <p14:tracePt t="130876" x="6161088" y="581025"/>
          <p14:tracePt t="130893" x="6108700" y="581025"/>
          <p14:tracePt t="130910" x="5983288" y="581025"/>
          <p14:tracePt t="130926" x="5956300" y="581025"/>
          <p14:tracePt t="130943" x="5938838" y="581025"/>
          <p14:tracePt t="130959" x="5919788" y="581025"/>
          <p14:tracePt t="130961" x="5911850" y="581025"/>
          <p14:tracePt t="130986" x="5894388" y="581025"/>
          <p14:tracePt t="131025" x="5884863" y="581025"/>
          <p14:tracePt t="131037" x="5875338" y="608013"/>
          <p14:tracePt t="131050" x="5875338" y="642938"/>
          <p14:tracePt t="131063" x="5875338" y="679450"/>
          <p14:tracePt t="131076" x="5875338" y="696913"/>
          <p14:tracePt t="131092" x="5875338" y="723900"/>
          <p14:tracePt t="131109" x="5894388" y="758825"/>
          <p14:tracePt t="131126" x="6018213" y="839788"/>
          <p14:tracePt t="131142" x="6108700" y="884238"/>
          <p14:tracePt t="131159" x="6180138" y="911225"/>
          <p14:tracePt t="131176" x="6251575" y="928688"/>
          <p14:tracePt t="131192" x="6303963" y="938213"/>
          <p14:tracePt t="131209" x="6323013" y="946150"/>
          <p14:tracePt t="131228" x="6330950" y="946150"/>
          <p14:tracePt t="131278" x="6330950" y="938213"/>
          <p14:tracePt t="131304" x="6330950" y="928688"/>
          <p14:tracePt t="131329" x="6330950" y="919163"/>
          <p14:tracePt t="131355" x="6330950" y="911225"/>
          <p14:tracePt t="131368" x="6330950" y="901700"/>
          <p14:tracePt t="131380" x="6330950" y="893763"/>
          <p14:tracePt t="131393" x="6330950" y="884238"/>
          <p14:tracePt t="131408" x="6323013" y="866775"/>
          <p14:tracePt t="131425" x="6313488" y="839788"/>
          <p14:tracePt t="131442" x="6303963" y="812800"/>
          <p14:tracePt t="131458" x="6242050" y="750888"/>
          <p14:tracePt t="131475" x="6205538" y="714375"/>
          <p14:tracePt t="131492" x="6161088" y="679450"/>
          <p14:tracePt t="131508" x="6099175" y="642938"/>
          <p14:tracePt t="131525" x="6081713" y="625475"/>
          <p14:tracePt t="131542" x="6062663" y="615950"/>
          <p14:tracePt t="131558" x="6054725" y="608013"/>
          <p14:tracePt t="131575" x="6045200" y="608013"/>
          <p14:tracePt t="131596" x="6027738" y="608013"/>
          <p14:tracePt t="131609" x="6018213" y="608013"/>
          <p14:tracePt t="131625" x="6010275" y="608013"/>
          <p14:tracePt t="131641" x="5991225" y="608013"/>
          <p14:tracePt t="131658" x="5965825" y="608013"/>
          <p14:tracePt t="131675" x="5911850" y="608013"/>
          <p14:tracePt t="131691" x="5884863" y="608013"/>
          <p14:tracePt t="131708" x="5857875" y="608013"/>
          <p14:tracePt t="131725" x="5830888" y="608013"/>
          <p14:tracePt t="131748" x="5822950" y="608013"/>
          <p14:tracePt t="131761" x="5813425" y="608013"/>
          <p14:tracePt t="131775" x="5813425" y="625475"/>
          <p14:tracePt t="131791" x="5803900" y="660400"/>
          <p14:tracePt t="131808" x="5803900" y="687388"/>
          <p14:tracePt t="131825" x="5803900" y="741363"/>
          <p14:tracePt t="131841" x="5822950" y="758825"/>
          <p14:tracePt t="131858" x="5857875" y="776288"/>
          <p14:tracePt t="131875" x="5946775" y="812800"/>
          <p14:tracePt t="131891" x="6018213" y="847725"/>
          <p14:tracePt t="131908" x="6062663" y="857250"/>
          <p14:tracePt t="131924" x="6099175" y="857250"/>
          <p14:tracePt t="131941" x="6153150" y="866775"/>
          <p14:tracePt t="131957" x="6161088" y="866775"/>
          <p14:tracePt t="131974" x="6170613" y="866775"/>
          <p14:tracePt t="131991" x="6180138" y="866775"/>
          <p14:tracePt t="132155" x="6188075" y="866775"/>
          <p14:tracePt t="132168" x="6205538" y="866775"/>
          <p14:tracePt t="132180" x="6276975" y="847725"/>
          <p14:tracePt t="132193" x="6438900" y="795338"/>
          <p14:tracePt t="132207" x="6697663" y="687388"/>
          <p14:tracePt t="132224" x="6973888" y="598488"/>
          <p14:tracePt t="132240" x="7099300" y="561975"/>
          <p14:tracePt t="132257" x="7242175" y="554038"/>
          <p14:tracePt t="132274" x="7296150" y="544513"/>
          <p14:tracePt t="132290" x="7323138" y="544513"/>
          <p14:tracePt t="132307" x="7367588" y="536575"/>
          <p14:tracePt t="132323" x="7375525" y="536575"/>
          <p14:tracePt t="132435" x="7385050" y="536575"/>
          <p14:tracePt t="132447" x="7394575" y="536575"/>
          <p14:tracePt t="132460" x="7419975" y="536575"/>
          <p14:tracePt t="132473" x="7518400" y="544513"/>
          <p14:tracePt t="132490" x="7705725" y="633413"/>
          <p14:tracePt t="132507" x="8089900" y="822325"/>
          <p14:tracePt t="132523" x="8680450" y="1285875"/>
          <p14:tracePt t="132540" x="8848725" y="1536700"/>
          <p14:tracePt t="132556" x="8966200" y="1758950"/>
          <p14:tracePt t="132573" x="9028113" y="1955800"/>
          <p14:tracePt t="132590" x="9055100" y="2419350"/>
          <p14:tracePt t="132606" x="8983663" y="2625725"/>
          <p14:tracePt t="132623" x="8831263" y="2874963"/>
          <p14:tracePt t="132639" x="8474075" y="3170238"/>
          <p14:tracePt t="132656" x="8358188" y="3214688"/>
          <p14:tracePt t="132673" x="8259763" y="3241675"/>
          <p14:tracePt t="133032" x="8259763" y="3251200"/>
          <p14:tracePt t="133045" x="8259763" y="3268663"/>
          <p14:tracePt t="133057" x="8286750" y="3340100"/>
          <p14:tracePt t="133070" x="8358188" y="3490913"/>
          <p14:tracePt t="133083" x="8474075" y="3705225"/>
          <p14:tracePt t="133095" x="8609013" y="3946525"/>
          <p14:tracePt t="133108" x="8705850" y="4133850"/>
          <p14:tracePt t="133122" x="8777288" y="4295775"/>
          <p14:tracePt t="133138" x="8840788" y="4402138"/>
          <p14:tracePt t="133155" x="8894763" y="4465638"/>
          <p14:tracePt t="133172" x="8947150" y="4527550"/>
          <p14:tracePt t="137394" x="8983663" y="4537075"/>
          <p14:tracePt t="137407" x="9055100" y="4589463"/>
          <p14:tracePt t="137420" x="9188450" y="4679950"/>
          <p14:tracePt t="137432" x="9429750" y="4813300"/>
          <p14:tracePt t="137447" x="9698038" y="4956175"/>
          <p14:tracePt t="137464" x="9858375" y="5027613"/>
          <p14:tracePt t="137480" x="9929813" y="5081588"/>
          <p14:tracePt t="137497" x="9991725" y="5133975"/>
          <p14:tracePt t="137513" x="10010775" y="5153025"/>
          <p14:tracePt t="137530" x="10028238" y="5170488"/>
          <p14:tracePt t="137547" x="10037763" y="5187950"/>
          <p14:tracePt t="137572" x="10045700" y="5197475"/>
          <p14:tracePt t="137585" x="10045700" y="5205413"/>
          <p14:tracePt t="137597" x="10045700" y="5224463"/>
          <p14:tracePt t="137613" x="10037763" y="5224463"/>
          <p14:tracePt t="137630" x="10028238" y="5241925"/>
          <p14:tracePt t="137647" x="10001250" y="5251450"/>
          <p14:tracePt t="137663" x="9875838" y="5295900"/>
          <p14:tracePt t="137680" x="9813925" y="5322888"/>
          <p14:tracePt t="137697" x="9752013" y="5330825"/>
          <p14:tracePt t="137713" x="9688513" y="5340350"/>
          <p14:tracePt t="137730" x="9653588" y="5348288"/>
          <p14:tracePt t="137746" x="9626600" y="5348288"/>
          <p14:tracePt t="137763" x="9563100" y="5357813"/>
          <p14:tracePt t="137780" x="9518650" y="5367338"/>
          <p14:tracePt t="137796" x="9474200" y="5367338"/>
          <p14:tracePt t="137813" x="9358313" y="5367338"/>
          <p14:tracePt t="137830" x="9304338" y="5367338"/>
          <p14:tracePt t="137846" x="9224963" y="5367338"/>
          <p14:tracePt t="137863" x="9153525" y="5367338"/>
          <p14:tracePt t="137880" x="9045575" y="5348288"/>
          <p14:tracePt t="137896" x="9018588" y="5340350"/>
          <p14:tracePt t="137913" x="9018588" y="5330825"/>
          <p14:tracePt t="137929" x="9001125" y="5330825"/>
          <p14:tracePt t="137953" x="8991600" y="5330825"/>
          <p14:tracePt t="138997" x="8974138" y="5330825"/>
          <p14:tracePt t="139009" x="8956675" y="5330825"/>
          <p14:tracePt t="139022" x="8912225" y="5330825"/>
          <p14:tracePt t="139035" x="8840788" y="5313363"/>
          <p14:tracePt t="139047" x="8732838" y="5295900"/>
          <p14:tracePt t="139061" x="8589963" y="5268913"/>
          <p14:tracePt t="139077" x="8483600" y="5232400"/>
          <p14:tracePt t="139094" x="8375650" y="5197475"/>
          <p14:tracePt t="139111" x="8224838" y="5089525"/>
          <p14:tracePt t="139127" x="8180388" y="5045075"/>
          <p14:tracePt t="139144" x="8126413" y="5010150"/>
          <p14:tracePt t="139160" x="8099425" y="4973638"/>
          <p14:tracePt t="139734" x="8089900" y="4973638"/>
          <p14:tracePt t="139747" x="8081963" y="4973638"/>
          <p14:tracePt t="139760" x="8037513" y="4973638"/>
          <p14:tracePt t="139772" x="7939088" y="4973638"/>
          <p14:tracePt t="139785" x="7732713" y="4973638"/>
          <p14:tracePt t="139798" x="7358063" y="4983163"/>
          <p14:tracePt t="139810" x="6973888" y="5037138"/>
          <p14:tracePt t="139826" x="6715125" y="5062538"/>
          <p14:tracePt t="139842" x="6572250" y="5099050"/>
          <p14:tracePt t="139859" x="6473825" y="5108575"/>
          <p14:tracePt t="139876" x="6323013" y="5133975"/>
          <p14:tracePt t="139892" x="6286500" y="5133975"/>
          <p14:tracePt t="139909" x="6259513" y="5143500"/>
          <p14:tracePt t="139926" x="6242050" y="5143500"/>
          <p14:tracePt t="140230" x="6224588" y="5143500"/>
          <p14:tracePt t="140243" x="6205538" y="5143500"/>
          <p14:tracePt t="140255" x="6170613" y="5143500"/>
          <p14:tracePt t="140268" x="6099175" y="5143500"/>
          <p14:tracePt t="140281" x="5983288" y="5143500"/>
          <p14:tracePt t="140294" x="5822950" y="5143500"/>
          <p14:tracePt t="140308" x="5643563" y="5143500"/>
          <p14:tracePt t="140325" x="5537200" y="5143500"/>
          <p14:tracePt t="140341" x="5465763" y="5143500"/>
          <p14:tracePt t="140358" x="5367338" y="5143500"/>
          <p14:tracePt t="140375" x="5340350" y="5143500"/>
          <p14:tracePt t="140391" x="5330825" y="5143500"/>
          <p14:tracePt t="142582" x="5348288" y="5143500"/>
          <p14:tracePt t="142595" x="5429250" y="5143500"/>
          <p14:tracePt t="142608" x="5705475" y="5143500"/>
          <p14:tracePt t="142623" x="6446838" y="5143500"/>
          <p14:tracePt t="142637" x="7491413" y="5205413"/>
          <p14:tracePt t="142654" x="8589963" y="5375275"/>
          <p14:tracePt t="142671" x="10269538" y="5946775"/>
          <p14:tracePt t="142687" x="10858500" y="6286500"/>
          <p14:tracePt t="143230" x="10868025" y="6456363"/>
          <p14:tracePt t="143243" x="10787063" y="6419850"/>
          <p14:tracePt t="143255" x="10715625" y="6348413"/>
          <p14:tracePt t="143269" x="10671175" y="6296025"/>
          <p14:tracePt t="143286" x="10634663" y="6251575"/>
          <p14:tracePt t="143303" x="10599738" y="6205538"/>
          <p14:tracePt t="143320" x="10563225" y="6153150"/>
          <p14:tracePt t="143336" x="10545763" y="6134100"/>
          <p14:tracePt t="143352" x="10518775" y="6116638"/>
          <p14:tracePt t="143370" x="10474325" y="6037263"/>
          <p14:tracePt t="143386" x="10439400" y="5991225"/>
          <p14:tracePt t="143402" x="10402888" y="5946775"/>
          <p14:tracePt t="143419" x="10367963" y="5919788"/>
          <p14:tracePt t="143435" x="10304463" y="5848350"/>
          <p14:tracePt t="143452" x="10277475" y="5822950"/>
          <p14:tracePt t="143469" x="10242550" y="5795963"/>
          <p14:tracePt t="143485" x="10180638" y="5759450"/>
          <p14:tracePt t="143502" x="10153650" y="5732463"/>
          <p14:tracePt t="143519" x="10134600" y="5724525"/>
          <p14:tracePt t="143535" x="10099675" y="5688013"/>
          <p14:tracePt t="143552" x="10090150" y="5680075"/>
          <p14:tracePt t="143569" x="10082213" y="5670550"/>
          <p14:tracePt t="143586" x="10072688" y="5661025"/>
          <p14:tracePt t="143602" x="10072688" y="5653088"/>
          <p14:tracePt t="143904" x="10055225" y="5653088"/>
          <p14:tracePt t="143917" x="10028238" y="5661025"/>
          <p14:tracePt t="143929" x="9947275" y="5661025"/>
          <p14:tracePt t="143942" x="9848850" y="5661025"/>
          <p14:tracePt t="143955" x="9698038" y="5643563"/>
          <p14:tracePt t="143968" x="9555163" y="5626100"/>
          <p14:tracePt t="143984" x="9439275" y="5599113"/>
          <p14:tracePt t="144001" x="9340850" y="5581650"/>
          <p14:tracePt t="144018" x="9205913" y="5545138"/>
          <p14:tracePt t="144034" x="9144000" y="5527675"/>
          <p14:tracePt t="144051" x="9090025" y="5518150"/>
          <p14:tracePt t="144068" x="9037638" y="5500688"/>
          <p14:tracePt t="144084" x="8966200" y="5491163"/>
          <p14:tracePt t="144101" x="8920163" y="5483225"/>
          <p14:tracePt t="144118" x="8902700" y="5483225"/>
          <p14:tracePt t="144134" x="8885238" y="5483225"/>
          <p14:tracePt t="145112" x="8894763" y="5483225"/>
          <p14:tracePt t="145125" x="8920163" y="5473700"/>
          <p14:tracePt t="145137" x="8947150" y="5456238"/>
          <p14:tracePt t="145150" x="9001125" y="5438775"/>
          <p14:tracePt t="145165" x="9037638" y="5419725"/>
          <p14:tracePt t="145182" x="9082088" y="5402263"/>
          <p14:tracePt t="145199" x="9117013" y="5384800"/>
          <p14:tracePt t="145215" x="9170988" y="5357813"/>
          <p14:tracePt t="145232" x="9188450" y="5348288"/>
          <p14:tracePt t="145249" x="9205913" y="5330825"/>
          <p14:tracePt t="145265" x="9224963" y="5268913"/>
          <p14:tracePt t="145282" x="9232900" y="5214938"/>
          <p14:tracePt t="145299" x="9232900" y="5170488"/>
          <p14:tracePt t="145315" x="9205913" y="5054600"/>
          <p14:tracePt t="145332" x="9161463" y="4965700"/>
          <p14:tracePt t="145349" x="9117013" y="4867275"/>
          <p14:tracePt t="145366" x="9037638" y="4768850"/>
          <p14:tracePt t="145382" x="9001125" y="4724400"/>
          <p14:tracePt t="145398" x="8974138" y="4714875"/>
          <p14:tracePt t="145415" x="8947150" y="4697413"/>
          <p14:tracePt t="145432" x="8875713" y="4679950"/>
          <p14:tracePt t="145448" x="8848725" y="4679950"/>
          <p14:tracePt t="145465" x="8823325" y="4679950"/>
          <p14:tracePt t="145482" x="8751888" y="4759325"/>
          <p14:tracePt t="145498" x="8724900" y="4830763"/>
          <p14:tracePt t="145515" x="8705850" y="4911725"/>
          <p14:tracePt t="145532" x="8697913" y="5072063"/>
          <p14:tracePt t="145548" x="8697913" y="5153025"/>
          <p14:tracePt t="145565" x="8697913" y="5232400"/>
          <p14:tracePt t="145582" x="8705850" y="5322888"/>
          <p14:tracePt t="145598" x="8742363" y="5357813"/>
          <p14:tracePt t="145615" x="8769350" y="5384800"/>
          <p14:tracePt t="145631" x="8840788" y="5411788"/>
          <p14:tracePt t="145648" x="8983663" y="5483225"/>
          <p14:tracePt t="145665" x="9045575" y="5518150"/>
          <p14:tracePt t="145681" x="9109075" y="5537200"/>
          <p14:tracePt t="145698" x="9215438" y="5581650"/>
          <p14:tracePt t="145714" x="9242425" y="5589588"/>
          <p14:tracePt t="145731" x="9269413" y="5599113"/>
          <p14:tracePt t="145748" x="9304338" y="5616575"/>
          <p14:tracePt t="145764" x="9323388" y="5616575"/>
          <p14:tracePt t="145781" x="9331325" y="5616575"/>
          <p14:tracePt t="145798" x="9340850" y="5616575"/>
          <p14:tracePt t="145814" x="9348788" y="5608638"/>
          <p14:tracePt t="145831" x="9348788" y="5581650"/>
          <p14:tracePt t="145848" x="9358313" y="5510213"/>
          <p14:tracePt t="145864" x="9367838" y="5438775"/>
          <p14:tracePt t="145881" x="9367838" y="5375275"/>
          <p14:tracePt t="145897" x="9367838" y="5303838"/>
          <p14:tracePt t="145914" x="9367838" y="5224463"/>
          <p14:tracePt t="145931" x="9348788" y="5197475"/>
          <p14:tracePt t="145947" x="9340850" y="5187950"/>
          <p14:tracePt t="145964" x="9313863" y="5170488"/>
          <p14:tracePt t="145981" x="9286875" y="5160963"/>
          <p14:tracePt t="145997" x="9259888" y="5153025"/>
          <p14:tracePt t="146014" x="9197975" y="5143500"/>
          <p14:tracePt t="146031" x="9170988" y="5143500"/>
          <p14:tracePt t="146047" x="9144000" y="5143500"/>
          <p14:tracePt t="146064" x="9117013" y="5143500"/>
          <p14:tracePt t="146080" x="9109075" y="5143500"/>
          <p14:tracePt t="146097" x="9099550" y="5143500"/>
          <p14:tracePt t="146114" x="9090025" y="5143500"/>
          <p14:tracePt t="146130" x="9045575" y="5143500"/>
          <p14:tracePt t="146147" x="9028113" y="5143500"/>
          <p14:tracePt t="146164" x="9001125" y="5153025"/>
          <p14:tracePt t="146180" x="8966200" y="5232400"/>
          <p14:tracePt t="146197" x="8947150" y="5286375"/>
          <p14:tracePt t="146213" x="8939213" y="5340350"/>
          <p14:tracePt t="146230" x="8939213" y="5429250"/>
          <p14:tracePt t="146246" x="8939213" y="5473700"/>
          <p14:tracePt t="146264" x="8939213" y="5527675"/>
          <p14:tracePt t="146280" x="8974138" y="5643563"/>
          <p14:tracePt t="146297" x="8991600" y="5688013"/>
          <p14:tracePt t="146313" x="9018588" y="5705475"/>
          <p14:tracePt t="146330" x="9090025" y="5741988"/>
          <p14:tracePt t="146346" x="9144000" y="5759450"/>
          <p14:tracePt t="146363" x="9188450" y="5768975"/>
          <p14:tracePt t="146380" x="9242425" y="5768975"/>
          <p14:tracePt t="146396" x="9340850" y="5776913"/>
          <p14:tracePt t="146413" x="9394825" y="5776913"/>
          <p14:tracePt t="146430" x="9412288" y="5776913"/>
          <p14:tracePt t="146446" x="9456738" y="5776913"/>
          <p14:tracePt t="146463" x="9483725" y="5759450"/>
          <p14:tracePt t="146480" x="9501188" y="5724525"/>
          <p14:tracePt t="146496" x="9555163" y="5653088"/>
          <p14:tracePt t="146513" x="9572625" y="5608638"/>
          <p14:tracePt t="146530" x="9572625" y="5562600"/>
          <p14:tracePt t="146546" x="9590088" y="5402263"/>
          <p14:tracePt t="146563" x="9590088" y="5313363"/>
          <p14:tracePt t="146580" x="9590088" y="5251450"/>
          <p14:tracePt t="146596" x="9590088" y="5224463"/>
          <p14:tracePt t="146613" x="9582150" y="5187950"/>
          <p14:tracePt t="146629" x="9563100" y="5180013"/>
          <p14:tracePt t="146646" x="9555163" y="5170488"/>
          <p14:tracePt t="146663" x="9474200" y="5143500"/>
          <p14:tracePt t="146679" x="9394825" y="5126038"/>
          <p14:tracePt t="146696" x="9313863" y="5116513"/>
          <p14:tracePt t="146713" x="9144000" y="5108575"/>
          <p14:tracePt t="146729" x="9063038" y="5108575"/>
          <p14:tracePt t="146746" x="8983663" y="5108575"/>
          <p14:tracePt t="146763" x="8813800" y="5143500"/>
          <p14:tracePt t="146779" x="8742363" y="5197475"/>
          <p14:tracePt t="146796" x="8661400" y="5259388"/>
          <p14:tracePt t="146812" x="8599488" y="5322888"/>
          <p14:tracePt t="146829" x="8510588" y="5411788"/>
          <p14:tracePt t="146846" x="8483600" y="5438775"/>
          <p14:tracePt t="146862" x="8439150" y="5456238"/>
          <p14:tracePt t="146879" x="8348663" y="5500688"/>
          <p14:tracePt t="146896" x="8304213" y="5518150"/>
          <p14:tracePt t="146912" x="8232775" y="5537200"/>
          <p14:tracePt t="146929" x="8072438" y="5562600"/>
          <p14:tracePt t="146946" x="7974013" y="5562600"/>
          <p14:tracePt t="146962" x="7894638" y="5572125"/>
          <p14:tracePt t="146979" x="7777163" y="5572125"/>
          <p14:tracePt t="146995" x="7742238" y="5572125"/>
          <p14:tracePt t="147012" x="7732713" y="5572125"/>
          <p14:tracePt t="147029" x="7715250" y="5572125"/>
          <p14:tracePt t="147258" x="7705725" y="5572125"/>
          <p14:tracePt t="147271" x="7653338" y="5572125"/>
          <p14:tracePt t="147283" x="7562850" y="5545138"/>
          <p14:tracePt t="147296" x="7375525" y="5500688"/>
          <p14:tracePt t="147311" x="7037388" y="5438775"/>
          <p14:tracePt t="147328" x="6697663" y="5394325"/>
          <p14:tracePt t="147345" x="6465888" y="5367338"/>
          <p14:tracePt t="147361" x="6197600" y="5357813"/>
          <p14:tracePt t="147378" x="6099175" y="5357813"/>
          <p14:tracePt t="147395" x="6037263" y="5357813"/>
          <p14:tracePt t="147411" x="5991225" y="5357813"/>
          <p14:tracePt t="147428" x="5973763" y="5357813"/>
          <p14:tracePt t="147881" x="5965825" y="5357813"/>
          <p14:tracePt t="147894" x="5956300" y="5357813"/>
          <p14:tracePt t="147906" x="5938838" y="5357813"/>
          <p14:tracePt t="147919" x="5919788" y="5357813"/>
          <p14:tracePt t="147932" x="5857875" y="5357813"/>
          <p14:tracePt t="147945" x="5776913" y="5367338"/>
          <p14:tracePt t="147960" x="5661025" y="5394325"/>
          <p14:tracePt t="147977" x="5537200" y="5411788"/>
          <p14:tracePt t="147993" x="5456238" y="5446713"/>
          <p14:tracePt t="148010" x="5313363" y="5473700"/>
          <p14:tracePt t="148027" x="5259388" y="5483225"/>
          <p14:tracePt t="148043" x="5224463" y="5491163"/>
          <p14:tracePt t="148060" x="5170488" y="5500688"/>
          <p14:tracePt t="148084" x="5160963" y="5500688"/>
          <p14:tracePt t="148097" x="5153025" y="5500688"/>
          <p14:tracePt t="148110" x="5143500" y="5500688"/>
          <p14:tracePt t="148415" x="5133975" y="5500688"/>
          <p14:tracePt t="148427" x="5116513" y="5500688"/>
          <p14:tracePt t="148440" x="5081588" y="5500688"/>
          <p14:tracePt t="148453" x="5018088" y="5500688"/>
          <p14:tracePt t="148466" x="4956175" y="5500688"/>
          <p14:tracePt t="148478" x="4857750" y="5500688"/>
          <p14:tracePt t="148492" x="4786313" y="5491163"/>
          <p14:tracePt t="148509" x="4732338" y="5491163"/>
          <p14:tracePt t="148526" x="4705350" y="5491163"/>
          <p14:tracePt t="148543" x="4660900" y="5483225"/>
          <p14:tracePt t="148559" x="4652963" y="5483225"/>
          <p14:tracePt t="148580" x="4643438" y="5483225"/>
          <p14:tracePt t="148885" x="4670425" y="5465763"/>
          <p14:tracePt t="148898" x="4751388" y="5446713"/>
          <p14:tracePt t="148911" x="4929188" y="5402263"/>
          <p14:tracePt t="148925" x="5348288" y="5313363"/>
          <p14:tracePt t="148942" x="5902325" y="5241925"/>
          <p14:tracePt t="148958" x="6500813" y="5187950"/>
          <p14:tracePt t="148975" x="7840663" y="5214938"/>
          <p14:tracePt t="148992" x="8545513" y="5330825"/>
          <p14:tracePt t="149008" x="9259888" y="5527675"/>
          <p14:tracePt t="149025" x="9974263" y="5803900"/>
          <p14:tracePt t="149041" x="10109200" y="5867400"/>
          <p14:tracePt t="149058" x="10180638" y="5919788"/>
          <p14:tracePt t="149075" x="10206038" y="5938838"/>
          <p14:tracePt t="149091" x="10225088" y="5946775"/>
          <p14:tracePt t="149108" x="10225088" y="5956300"/>
          <p14:tracePt t="149178" x="10206038" y="5956300"/>
          <p14:tracePt t="149190" x="10188575" y="5946775"/>
          <p14:tracePt t="149203" x="10171113" y="5938838"/>
          <p14:tracePt t="149216" x="10161588" y="5938838"/>
          <p14:tracePt t="149228" x="10144125" y="5929313"/>
          <p14:tracePt t="149241" x="10134600" y="5929313"/>
          <p14:tracePt t="149258" x="10126663" y="5919788"/>
          <p14:tracePt t="149292" x="10117138" y="5919788"/>
          <p14:tracePt t="149381" x="10117138" y="5911850"/>
          <p14:tracePt t="149457" x="10117138" y="5902325"/>
          <p14:tracePt t="149482" x="10117138" y="5894388"/>
          <p14:tracePt t="149495" x="10126663" y="5894388"/>
          <p14:tracePt t="149508" x="10144125" y="5875338"/>
          <p14:tracePt t="149521" x="10161588" y="5857875"/>
          <p14:tracePt t="149533" x="10180638" y="5840413"/>
          <p14:tracePt t="149546" x="10188575" y="5822950"/>
          <p14:tracePt t="149559" x="10215563" y="5813425"/>
          <p14:tracePt t="149574" x="10215563" y="5803900"/>
          <p14:tracePt t="149590" x="10225088" y="5795963"/>
          <p14:tracePt t="149607" x="10233025" y="5795963"/>
          <p14:tracePt t="149624" x="10233025" y="5786438"/>
          <p14:tracePt t="149660" x="10242550" y="5786438"/>
          <p14:tracePt t="149698" x="10242550" y="5776913"/>
          <p14:tracePt t="149749" x="10252075" y="5776913"/>
          <p14:tracePt t="149991" x="10252075" y="5768975"/>
          <p14:tracePt t="150029" x="10242550" y="5759450"/>
          <p14:tracePt t="150042" x="10215563" y="5751513"/>
          <p14:tracePt t="150055" x="10188575" y="5751513"/>
          <p14:tracePt t="150067" x="10153650" y="5741988"/>
          <p14:tracePt t="150080" x="10109200" y="5732463"/>
          <p14:tracePt t="150093" x="10055225" y="5732463"/>
          <p14:tracePt t="150107" x="10001250" y="5724525"/>
          <p14:tracePt t="150123" x="9966325" y="5715000"/>
          <p14:tracePt t="150139" x="9912350" y="5705475"/>
          <p14:tracePt t="150156" x="9858375" y="5697538"/>
          <p14:tracePt t="150173" x="9840913" y="5697538"/>
          <p14:tracePt t="150189" x="9813925" y="5688013"/>
          <p14:tracePt t="150206" x="9804400" y="5688013"/>
          <p14:tracePt t="150223" x="9786938" y="5688013"/>
          <p14:tracePt t="150239" x="9777413" y="5680075"/>
          <p14:tracePt t="150256" x="9769475" y="5680075"/>
          <p14:tracePt t="150272" x="9752013" y="5680075"/>
          <p14:tracePt t="150512" x="9742488" y="5680075"/>
          <p14:tracePt t="150524" x="9715500" y="5680075"/>
          <p14:tracePt t="150537" x="9680575" y="5680075"/>
          <p14:tracePt t="150550" x="9582150" y="5680075"/>
          <p14:tracePt t="150563" x="9420225" y="5680075"/>
          <p14:tracePt t="150575" x="9099550" y="5680075"/>
          <p14:tracePt t="150589" x="8796338" y="5680075"/>
          <p14:tracePt t="150605" x="8572500" y="5680075"/>
          <p14:tracePt t="150622" x="8439150" y="5680075"/>
          <p14:tracePt t="150639" x="8232775" y="5661025"/>
          <p14:tracePt t="150655" x="8134350" y="5643563"/>
          <p14:tracePt t="150672" x="8045450" y="5626100"/>
          <p14:tracePt t="150688" x="7983538" y="5599113"/>
          <p14:tracePt t="150705" x="7912100" y="5599113"/>
          <p14:tracePt t="150721" x="7894638" y="5589588"/>
          <p14:tracePt t="150738" x="7885113" y="5589588"/>
          <p14:tracePt t="150755" x="7875588" y="5589588"/>
          <p14:tracePt t="150779" x="7867650" y="5589588"/>
          <p14:tracePt t="150957" x="7875588" y="5589588"/>
          <p14:tracePt t="151529" x="7813675" y="5589588"/>
          <p14:tracePt t="151542" x="7616825" y="5616575"/>
          <p14:tracePt t="151554" x="7224713" y="5697538"/>
          <p14:tracePt t="151567" x="6688138" y="5848350"/>
          <p14:tracePt t="151580" x="6286500" y="5973763"/>
          <p14:tracePt t="151592" x="6108700" y="6037263"/>
          <p14:tracePt t="151605" x="5929313" y="6089650"/>
          <p14:tracePt t="151620" x="5830888" y="6116638"/>
          <p14:tracePt t="151637" x="5768975" y="6126163"/>
          <p14:tracePt t="151653" x="5715000" y="6134100"/>
          <p14:tracePt t="151670" x="5680075" y="6143625"/>
          <p14:tracePt t="151948" x="5670550" y="6143625"/>
          <p14:tracePt t="151961" x="5626100" y="6143625"/>
          <p14:tracePt t="151974" x="5562600" y="6126163"/>
          <p14:tracePt t="151986" x="5473700" y="6099175"/>
          <p14:tracePt t="152002" x="5340350" y="6062663"/>
          <p14:tracePt t="152019" x="5224463" y="6018213"/>
          <p14:tracePt t="152036" x="5108575" y="5973763"/>
          <p14:tracePt t="152052" x="4991100" y="5938838"/>
          <p14:tracePt t="152069" x="4965700" y="5919788"/>
          <p14:tracePt t="152085" x="4946650" y="5919788"/>
          <p14:tracePt t="152102" x="4929188" y="5911850"/>
          <p14:tracePt t="152119" x="4919663" y="5911850"/>
          <p14:tracePt t="152135" x="4919663" y="5902325"/>
          <p14:tracePt t="152253" x="4929188" y="5902325"/>
          <p14:tracePt t="152266" x="4946650" y="5902325"/>
          <p14:tracePt t="152279" x="4973638" y="5902325"/>
          <p14:tracePt t="152292" x="5018088" y="5902325"/>
          <p14:tracePt t="152304" x="5045075" y="5902325"/>
          <p14:tracePt t="152318" x="5072063" y="5902325"/>
          <p14:tracePt t="152335" x="5089525" y="5902325"/>
          <p14:tracePt t="152352" x="5099050" y="5911850"/>
          <p14:tracePt t="152368" x="5108575" y="5911850"/>
          <p14:tracePt t="152419" x="5099050" y="5911850"/>
          <p14:tracePt t="152431" x="5072063" y="5911850"/>
          <p14:tracePt t="152444" x="5027613" y="5911850"/>
          <p14:tracePt t="152457" x="4956175" y="5911850"/>
          <p14:tracePt t="152469" x="4875213" y="5894388"/>
          <p14:tracePt t="152485" x="4803775" y="5867400"/>
          <p14:tracePt t="152501" x="4732338" y="5840413"/>
          <p14:tracePt t="152518" x="4697413" y="5822950"/>
          <p14:tracePt t="152535" x="4616450" y="5776913"/>
          <p14:tracePt t="152551" x="4598988" y="5751513"/>
          <p14:tracePt t="152568" x="4589463" y="5732463"/>
          <p14:tracePt t="152585" x="4572000" y="5688013"/>
          <p14:tracePt t="152601" x="4562475" y="5643563"/>
          <p14:tracePt t="152618" x="4562475" y="5599113"/>
          <p14:tracePt t="152635" x="4608513" y="5473700"/>
          <p14:tracePt t="152651" x="4633913" y="5438775"/>
          <p14:tracePt t="152668" x="4679950" y="5394325"/>
          <p14:tracePt t="152685" x="4813300" y="5330825"/>
          <p14:tracePt t="152701" x="4902200" y="5303838"/>
          <p14:tracePt t="152718" x="4983163" y="5286375"/>
          <p14:tracePt t="152734" x="5081588" y="5276850"/>
          <p14:tracePt t="152751" x="5241925" y="5276850"/>
          <p14:tracePt t="152768" x="5313363" y="5276850"/>
          <p14:tracePt t="152785" x="5394325" y="5276850"/>
          <p14:tracePt t="152801" x="5510213" y="5303838"/>
          <p14:tracePt t="152817" x="5562600" y="5348288"/>
          <p14:tracePt t="152834" x="5608638" y="5402263"/>
          <p14:tracePt t="152851" x="5697538" y="5518150"/>
          <p14:tracePt t="152868" x="5715000" y="5554663"/>
          <p14:tracePt t="152884" x="5732463" y="5581650"/>
          <p14:tracePt t="152901" x="5751513" y="5599113"/>
          <p14:tracePt t="152917" x="5759450" y="5643563"/>
          <p14:tracePt t="152934" x="5759450" y="5688013"/>
          <p14:tracePt t="152951" x="5768975" y="5724525"/>
          <p14:tracePt t="152967" x="5776913" y="5840413"/>
          <p14:tracePt t="152984" x="5776913" y="5875338"/>
          <p14:tracePt t="153000" x="5776913" y="5894388"/>
          <p14:tracePt t="153017" x="5776913" y="5911850"/>
          <p14:tracePt t="153034" x="5776913" y="5919788"/>
          <p14:tracePt t="153053" x="5776913" y="5929313"/>
          <p14:tracePt t="153079" x="5759450" y="5929313"/>
          <p14:tracePt t="153092" x="5724525" y="5946775"/>
          <p14:tracePt t="153104" x="5661025" y="5973763"/>
          <p14:tracePt t="153117" x="5572125" y="5991225"/>
          <p14:tracePt t="153134" x="5465763" y="6010275"/>
          <p14:tracePt t="153150" x="5348288" y="6027738"/>
          <p14:tracePt t="153168" x="5116513" y="6037263"/>
          <p14:tracePt t="153183" x="5037138" y="6037263"/>
          <p14:tracePt t="153200" x="4965700" y="6037263"/>
          <p14:tracePt t="153217" x="4884738" y="6037263"/>
          <p14:tracePt t="153233" x="4776788" y="5991225"/>
          <p14:tracePt t="153250" x="4724400" y="5965825"/>
          <p14:tracePt t="153266" x="4697413" y="5929313"/>
          <p14:tracePt t="153283" x="4625975" y="5857875"/>
          <p14:tracePt t="153300" x="4598988" y="5813425"/>
          <p14:tracePt t="153317" x="4581525" y="5768975"/>
          <p14:tracePt t="153333" x="4554538" y="5715000"/>
          <p14:tracePt t="153350" x="4554538" y="5688013"/>
          <p14:tracePt t="153366" x="4554538" y="5661025"/>
          <p14:tracePt t="153383" x="4554538" y="5634038"/>
          <p14:tracePt t="153400" x="4554538" y="5616575"/>
          <p14:tracePt t="153416" x="4554538" y="5589588"/>
          <p14:tracePt t="153433" x="4554538" y="5581650"/>
          <p14:tracePt t="153450" x="4589463" y="5545138"/>
          <p14:tracePt t="153466" x="4608513" y="5527675"/>
          <p14:tracePt t="153483" x="4625975" y="5510213"/>
          <p14:tracePt t="153499" x="4687888" y="5483225"/>
          <p14:tracePt t="153516" x="4741863" y="5465763"/>
          <p14:tracePt t="153533" x="4803775" y="5446713"/>
          <p14:tracePt t="153549" x="4965700" y="5438775"/>
          <p14:tracePt t="153566" x="5037138" y="5438775"/>
          <p14:tracePt t="153583" x="5108575" y="5438775"/>
          <p14:tracePt t="153599" x="5259388" y="5438775"/>
          <p14:tracePt t="153616" x="5313363" y="5438775"/>
          <p14:tracePt t="153633" x="5384800" y="5446713"/>
          <p14:tracePt t="153649" x="5483225" y="5510213"/>
          <p14:tracePt t="153666" x="5510213" y="5545138"/>
          <p14:tracePt t="153683" x="5545138" y="5572125"/>
          <p14:tracePt t="153699" x="5572125" y="5608638"/>
          <p14:tracePt t="153716" x="5626100" y="5661025"/>
          <p14:tracePt t="153733" x="5643563" y="5697538"/>
          <p14:tracePt t="153749" x="5680075" y="5732463"/>
          <p14:tracePt t="153766" x="5724525" y="5830888"/>
          <p14:tracePt t="153782" x="5741988" y="5884863"/>
          <p14:tracePt t="153799" x="5759450" y="5946775"/>
          <p14:tracePt t="153816" x="5768975" y="6027738"/>
          <p14:tracePt t="153832" x="5768975" y="6062663"/>
          <p14:tracePt t="153849" x="5768975" y="6089650"/>
          <p14:tracePt t="153866" x="5768975" y="6116638"/>
          <p14:tracePt t="153882" x="5768975" y="6126163"/>
          <p14:tracePt t="153899" x="5751513" y="6134100"/>
          <p14:tracePt t="153916" x="5724525" y="6153150"/>
          <p14:tracePt t="153932" x="5572125" y="6197600"/>
          <p14:tracePt t="153949" x="5456238" y="6224588"/>
          <p14:tracePt t="153965" x="5340350" y="6242050"/>
          <p14:tracePt t="153982" x="5170488" y="6259513"/>
          <p14:tracePt t="153999" x="5126038" y="6259513"/>
          <p14:tracePt t="154015" x="5099050" y="6259513"/>
          <p14:tracePt t="154032" x="5062538" y="6242050"/>
          <p14:tracePt t="154048" x="5054600" y="6242050"/>
          <p14:tracePt t="154066" x="5045075" y="6232525"/>
          <p14:tracePt t="154095" x="5037138" y="6224588"/>
          <p14:tracePt t="154133" x="5037138" y="6215063"/>
          <p14:tracePt t="154324" x="5037138" y="6205538"/>
          <p14:tracePt t="154349" x="5037138" y="6188075"/>
          <p14:tracePt t="154363" x="5027613" y="6170613"/>
          <p14:tracePt t="154375" x="5027613" y="6161088"/>
          <p14:tracePt t="154387" x="5027613" y="6143625"/>
          <p14:tracePt t="154400" x="5027613" y="6116638"/>
          <p14:tracePt t="154414" x="5027613" y="6108700"/>
          <p14:tracePt t="154431" x="5027613" y="6099175"/>
          <p14:tracePt t="154448" x="5027613" y="6089650"/>
          <p14:tracePt t="155100" x="5027613" y="6081713"/>
          <p14:tracePt t="155482" x="5037138" y="6081713"/>
          <p14:tracePt t="155494" x="5062538" y="6081713"/>
          <p14:tracePt t="155507" x="5133975" y="6072188"/>
          <p14:tracePt t="155520" x="5232400" y="6062663"/>
          <p14:tracePt t="155532" x="5384800" y="6054725"/>
          <p14:tracePt t="155546" x="5518150" y="6054725"/>
          <p14:tracePt t="155562" x="5634038" y="6054725"/>
          <p14:tracePt t="155579" x="5724525" y="6054725"/>
          <p14:tracePt t="155596" x="5830888" y="6054725"/>
          <p14:tracePt t="155612" x="5867400" y="6054725"/>
          <p14:tracePt t="155629" x="5884863" y="6054725"/>
          <p14:tracePt t="155645" x="5902325" y="6054725"/>
          <p14:tracePt t="155662" x="5911850" y="6054725"/>
          <p14:tracePt t="155698" x="5919788" y="6054725"/>
          <p14:tracePt t="155748" x="5929313" y="6054725"/>
          <p14:tracePt t="155774" x="5938838" y="6054725"/>
          <p14:tracePt t="155786" x="5946775" y="6054725"/>
          <p14:tracePt t="155799" x="5956300" y="6054725"/>
          <p14:tracePt t="155812" x="5965825" y="6054725"/>
          <p14:tracePt t="155828" x="5973763" y="6054725"/>
          <p14:tracePt t="155845" x="5983288" y="6054725"/>
          <p14:tracePt t="155862" x="6010275" y="6054725"/>
          <p14:tracePt t="155878" x="6027738" y="6054725"/>
          <p14:tracePt t="155895" x="6045200" y="6045200"/>
          <p14:tracePt t="155911" x="6054725" y="6037263"/>
          <p14:tracePt t="155928" x="6081713" y="6027738"/>
          <p14:tracePt t="155945" x="6089650" y="6027738"/>
          <p14:tracePt t="155961" x="6099175" y="6018213"/>
          <p14:tracePt t="155978" x="6108700" y="6018213"/>
          <p14:tracePt t="155995" x="6116638" y="6010275"/>
          <p14:tracePt t="156011" x="6126163" y="6010275"/>
          <p14:tracePt t="156029" x="6153150" y="6000750"/>
          <p14:tracePt t="156045" x="6161088" y="5991225"/>
          <p14:tracePt t="156061" x="6170613" y="5991225"/>
          <p14:tracePt t="156078" x="6180138" y="5991225"/>
          <p14:tracePt t="156094" x="6180138" y="5983288"/>
          <p14:tracePt t="156111" x="6188075" y="5983288"/>
          <p14:tracePt t="156753" x="6197600" y="5973763"/>
          <p14:tracePt t="156765" x="6205538" y="5973763"/>
          <p14:tracePt t="156778" x="6224588" y="5973763"/>
          <p14:tracePt t="156791" x="6259513" y="5965825"/>
          <p14:tracePt t="156804" x="6367463" y="5956300"/>
          <p14:tracePt t="156816" x="6537325" y="5946775"/>
          <p14:tracePt t="156829" x="6823075" y="5911850"/>
          <p14:tracePt t="156843" x="7072313" y="5902325"/>
          <p14:tracePt t="156860" x="7205663" y="5902325"/>
          <p14:tracePt t="156876" x="7296150" y="5902325"/>
          <p14:tracePt t="156893" x="7385050" y="5902325"/>
          <p14:tracePt t="156909" x="7394575" y="5902325"/>
          <p14:tracePt t="156926" x="7402513" y="5902325"/>
          <p14:tracePt t="156943" x="7402513" y="5894388"/>
          <p14:tracePt t="157210" x="7412038" y="5894388"/>
          <p14:tracePt t="157223" x="7456488" y="5884863"/>
          <p14:tracePt t="157236" x="7518400" y="5857875"/>
          <p14:tracePt t="157248" x="7608888" y="5830888"/>
          <p14:tracePt t="157261" x="7769225" y="5795963"/>
          <p14:tracePt t="157276" x="7885113" y="5768975"/>
          <p14:tracePt t="157292" x="8001000" y="5741988"/>
          <p14:tracePt t="157309" x="8099425" y="5724525"/>
          <p14:tracePt t="157326" x="8232775" y="5715000"/>
          <p14:tracePt t="157342" x="8304213" y="5715000"/>
          <p14:tracePt t="157359" x="8367713" y="5715000"/>
          <p14:tracePt t="157376" x="8439150" y="5715000"/>
          <p14:tracePt t="157392" x="8447088" y="5715000"/>
          <p14:tracePt t="157414" x="8456613" y="5715000"/>
          <p14:tracePt t="157439" x="8466138" y="5715000"/>
          <p14:tracePt t="157579" x="8474075" y="5715000"/>
          <p14:tracePt t="157846" x="8474075" y="5705475"/>
          <p14:tracePt t="157859" x="8447088" y="5688013"/>
          <p14:tracePt t="157871" x="8358188" y="5653088"/>
          <p14:tracePt t="157884" x="8153400" y="5537200"/>
          <p14:tracePt t="157897" x="7680325" y="5251450"/>
          <p14:tracePt t="157910" x="7126288" y="4946650"/>
          <p14:tracePt t="157924" x="6634163" y="4705350"/>
          <p14:tracePt t="157941" x="6303963" y="4554538"/>
          <p14:tracePt t="157957" x="5965825" y="4384675"/>
          <p14:tracePt t="157974" x="5465763" y="4125913"/>
          <p14:tracePt t="158176" x="5456238" y="4125913"/>
          <p14:tracePt t="158190" x="5438775" y="4116388"/>
          <p14:tracePt t="158202" x="5322888" y="4037013"/>
          <p14:tracePt t="158215" x="4751388" y="3687763"/>
          <p14:tracePt t="158227" x="3965575" y="3081338"/>
          <p14:tracePt t="158241" x="3044825" y="2374900"/>
          <p14:tracePt t="158257" x="2608263" y="1938338"/>
          <p14:tracePt t="158273" x="2241550" y="1554163"/>
          <p14:tracePt t="158291" x="1874838" y="1098550"/>
          <p14:tracePt t="158307" x="1812925" y="1036638"/>
          <p14:tracePt t="158494" x="1803400" y="1036638"/>
          <p14:tracePt t="158507" x="1776413" y="1017588"/>
          <p14:tracePt t="158520" x="1670050" y="955675"/>
          <p14:tracePt t="158532" x="1428750" y="803275"/>
          <p14:tracePt t="158545" x="1009650" y="554038"/>
          <p14:tracePt t="159525" x="107950" y="88900"/>
          <p14:tracePt t="159766" x="115888" y="88900"/>
          <p14:tracePt t="159779" x="142875" y="88900"/>
          <p14:tracePt t="159791" x="374650" y="36513"/>
          <p14:tracePt t="159804" x="1160463" y="0"/>
          <p14:tracePt t="159821" x="2401888" y="0"/>
          <p14:tracePt t="159837" x="3813175" y="0"/>
          <p14:tracePt t="159854" x="4848225" y="0"/>
          <p14:tracePt t="159870" x="6732588" y="53975"/>
          <p14:tracePt t="159887" x="7439025" y="204788"/>
          <p14:tracePt t="159904" x="7974013" y="455613"/>
          <p14:tracePt t="159921" x="8420100" y="7508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418010"/>
            <a:ext cx="10115006" cy="577378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29" y="418010"/>
            <a:ext cx="7974977" cy="5773783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9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32"/>
    </mc:Choice>
    <mc:Fallback xmlns="">
      <p:transition spd="slow" advTm="121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24" x="11090275" y="5018088"/>
          <p14:tracePt t="3879" x="11082338" y="5010150"/>
          <p14:tracePt t="3892" x="11037888" y="4973638"/>
          <p14:tracePt t="3905" x="10875963" y="4786313"/>
          <p14:tracePt t="3918" x="10466388" y="4259263"/>
          <p14:tracePt t="3932" x="9894888" y="3616325"/>
          <p14:tracePt t="3949" x="9429750" y="2919413"/>
          <p14:tracePt t="3966" x="9188450" y="2509838"/>
          <p14:tracePt t="3982" x="8885238" y="1901825"/>
          <p14:tracePt t="3999" x="8796338" y="1758950"/>
          <p14:tracePt t="4015" x="8732838" y="1643063"/>
          <p14:tracePt t="4032" x="8688388" y="1509713"/>
          <p14:tracePt t="4049" x="8670925" y="1490663"/>
          <p14:tracePt t="4273" x="8653463" y="1490663"/>
          <p14:tracePt t="4286" x="8616950" y="1482725"/>
          <p14:tracePt t="4299" x="8518525" y="1446213"/>
          <p14:tracePt t="4312" x="8331200" y="1357313"/>
          <p14:tracePt t="4324" x="7947025" y="1160463"/>
          <p14:tracePt t="4337" x="7554913" y="928688"/>
          <p14:tracePt t="4350" x="7215188" y="785813"/>
          <p14:tracePt t="4365" x="7054850" y="704850"/>
          <p14:tracePt t="4381" x="6911975" y="633413"/>
          <p14:tracePt t="4398" x="6831013" y="608013"/>
          <p14:tracePt t="4415" x="6724650" y="561975"/>
          <p14:tracePt t="4693" x="6715125" y="561975"/>
          <p14:tracePt t="4706" x="6705600" y="581025"/>
          <p14:tracePt t="4718" x="6697663" y="588963"/>
          <p14:tracePt t="4731" x="6688138" y="615950"/>
          <p14:tracePt t="4747" x="6670675" y="633413"/>
          <p14:tracePt t="4764" x="6670675" y="642938"/>
          <p14:tracePt t="4781" x="6670675" y="660400"/>
          <p14:tracePt t="4797" x="6670675" y="714375"/>
          <p14:tracePt t="4814" x="6670675" y="741363"/>
          <p14:tracePt t="4830" x="6715125" y="785813"/>
          <p14:tracePt t="4847" x="6831013" y="866775"/>
          <p14:tracePt t="4864" x="6911975" y="901700"/>
          <p14:tracePt t="4880" x="7010400" y="928688"/>
          <p14:tracePt t="4898" x="7143750" y="928688"/>
          <p14:tracePt t="4914" x="7170738" y="919163"/>
          <p14:tracePt t="4930" x="7180263" y="901700"/>
          <p14:tracePt t="4947" x="7188200" y="830263"/>
          <p14:tracePt t="4964" x="7188200" y="768350"/>
          <p14:tracePt t="4980" x="7134225" y="679450"/>
          <p14:tracePt t="4997" x="6929438" y="438150"/>
          <p14:tracePt t="5014" x="6786563" y="374650"/>
          <p14:tracePt t="5030" x="6634163" y="322263"/>
          <p14:tracePt t="5047" x="6473825" y="303213"/>
          <p14:tracePt t="5063" x="6134100" y="285750"/>
          <p14:tracePt t="5080" x="6010275" y="285750"/>
          <p14:tracePt t="5097" x="5875338" y="295275"/>
          <p14:tracePt t="5113" x="5616575" y="384175"/>
          <p14:tracePt t="5130" x="5510213" y="438150"/>
          <p14:tracePt t="5147" x="5419725" y="490538"/>
          <p14:tracePt t="5163" x="5295900" y="581025"/>
          <p14:tracePt t="5180" x="5259388" y="625475"/>
          <p14:tracePt t="5197" x="5232400" y="687388"/>
          <p14:tracePt t="5213" x="5205413" y="857250"/>
          <p14:tracePt t="5230" x="5205413" y="928688"/>
          <p14:tracePt t="5246" x="5205413" y="965200"/>
          <p14:tracePt t="5263" x="5214938" y="1009650"/>
          <p14:tracePt t="5280" x="5313363" y="1081088"/>
          <p14:tracePt t="5296" x="5419725" y="1108075"/>
          <p14:tracePt t="5313" x="5554663" y="1116013"/>
          <p14:tracePt t="5329" x="5894388" y="1143000"/>
          <p14:tracePt t="5346" x="6027738" y="1143000"/>
          <p14:tracePt t="5363" x="6126163" y="1143000"/>
          <p14:tracePt t="5379" x="6242050" y="1125538"/>
          <p14:tracePt t="5396" x="6276975" y="1108075"/>
          <p14:tracePt t="5413" x="6313488" y="1089025"/>
          <p14:tracePt t="5430" x="6340475" y="1044575"/>
          <p14:tracePt t="5446" x="6357938" y="1000125"/>
          <p14:tracePt t="5463" x="6357938" y="938213"/>
          <p14:tracePt t="5479" x="6357938" y="874713"/>
          <p14:tracePt t="5480" x="6348413" y="803275"/>
          <p14:tracePt t="5496" x="6313488" y="750888"/>
          <p14:tracePt t="5512" x="6259513" y="679450"/>
          <p14:tracePt t="5529" x="6180138" y="625475"/>
          <p14:tracePt t="5532" x="6089650" y="571500"/>
          <p14:tracePt t="5546" x="5973763" y="527050"/>
          <p14:tracePt t="5563" x="5867400" y="509588"/>
          <p14:tracePt t="5579" x="5759450" y="509588"/>
          <p14:tracePt t="5596" x="5518150" y="561975"/>
          <p14:tracePt t="5612" x="5429250" y="598488"/>
          <p14:tracePt t="5629" x="5367338" y="652463"/>
          <p14:tracePt t="5646" x="5286375" y="731838"/>
          <p14:tracePt t="5662" x="5268913" y="785813"/>
          <p14:tracePt t="5679" x="5251450" y="847725"/>
          <p14:tracePt t="5696" x="5241925" y="946150"/>
          <p14:tracePt t="5712" x="5251450" y="990600"/>
          <p14:tracePt t="5729" x="5286375" y="1036638"/>
          <p14:tracePt t="5745" x="5367338" y="1081088"/>
          <p14:tracePt t="5762" x="5634038" y="1169988"/>
          <p14:tracePt t="5779" x="5875338" y="1214438"/>
          <p14:tracePt t="5795" x="6134100" y="1241425"/>
          <p14:tracePt t="5812" x="6732588" y="1241425"/>
          <p14:tracePt t="5829" x="7062788" y="1231900"/>
          <p14:tracePt t="5845" x="7375525" y="1169988"/>
          <p14:tracePt t="5862" x="7742238" y="1089025"/>
          <p14:tracePt t="5879" x="7813675" y="1071563"/>
          <p14:tracePt t="5895" x="7840663" y="1062038"/>
          <p14:tracePt t="5912" x="7858125" y="1054100"/>
          <p14:tracePt t="5928" x="7858125" y="1044575"/>
          <p14:tracePt t="6078" x="7858125" y="1027113"/>
          <p14:tracePt t="6090" x="7867650" y="1009650"/>
          <p14:tracePt t="6103" x="7929563" y="973138"/>
          <p14:tracePt t="6116" x="8037513" y="928688"/>
          <p14:tracePt t="6128" x="8277225" y="847725"/>
          <p14:tracePt t="6145" x="8661400" y="776288"/>
          <p14:tracePt t="6161" x="9072563" y="750888"/>
          <p14:tracePt t="6178" x="9412288" y="750888"/>
          <p14:tracePt t="6194" x="9912350" y="750888"/>
          <p14:tracePt t="6211" x="10090150" y="750888"/>
          <p14:tracePt t="6228" x="10225088" y="750888"/>
          <p14:tracePt t="6244" x="10394950" y="750888"/>
          <p14:tracePt t="6261" x="10447338" y="750888"/>
          <p14:tracePt t="6278" x="10483850" y="758825"/>
          <p14:tracePt t="6294" x="10510838" y="768350"/>
          <p14:tracePt t="6311" x="10518775" y="776288"/>
          <p14:tracePt t="6650" x="10518775" y="785813"/>
          <p14:tracePt t="6662" x="10501313" y="803275"/>
          <p14:tracePt t="6675" x="10429875" y="857250"/>
          <p14:tracePt t="6688" x="10340975" y="919163"/>
          <p14:tracePt t="6700" x="10206038" y="1027113"/>
          <p14:tracePt t="6713" x="10082213" y="1089025"/>
          <p14:tracePt t="6727" x="9983788" y="1143000"/>
          <p14:tracePt t="6743" x="9920288" y="1160463"/>
          <p14:tracePt t="6761" x="9875838" y="1169988"/>
          <p14:tracePt t="6777" x="9840913" y="1179513"/>
          <p14:tracePt t="6793" x="9823450" y="1179513"/>
          <p14:tracePt t="6810" x="9813925" y="1179513"/>
          <p14:tracePt t="6828" x="9804400" y="1179513"/>
          <p14:tracePt t="6843" x="9796463" y="1179513"/>
          <p14:tracePt t="6860" x="9786938" y="1179513"/>
          <p14:tracePt t="6877" x="9777413" y="1179513"/>
          <p14:tracePt t="6893" x="9752013" y="1179513"/>
          <p14:tracePt t="6910" x="9732963" y="1179513"/>
          <p14:tracePt t="6926" x="9725025" y="1179513"/>
          <p14:tracePt t="6943" x="9661525" y="1179513"/>
          <p14:tracePt t="6960" x="9634538" y="1179513"/>
          <p14:tracePt t="6976" x="9590088" y="1179513"/>
          <p14:tracePt t="6993" x="9545638" y="1179513"/>
          <p14:tracePt t="7222" x="9528175" y="1179513"/>
          <p14:tracePt t="7234" x="9483725" y="1179513"/>
          <p14:tracePt t="7247" x="9385300" y="1179513"/>
          <p14:tracePt t="7260" x="9180513" y="1160463"/>
          <p14:tracePt t="7276" x="8831263" y="1160463"/>
          <p14:tracePt t="7292" x="8412163" y="1160463"/>
          <p14:tracePt t="7309" x="8143875" y="1160463"/>
          <p14:tracePt t="7326" x="7823200" y="1160463"/>
          <p14:tracePt t="7342" x="7732713" y="1160463"/>
          <p14:tracePt t="7359" x="7670800" y="1160463"/>
          <p14:tracePt t="7376" x="7643813" y="1160463"/>
          <p14:tracePt t="7392" x="7626350" y="1160463"/>
          <p14:tracePt t="7603" x="7616825" y="1160463"/>
          <p14:tracePt t="7616" x="7581900" y="1152525"/>
          <p14:tracePt t="7629" x="7510463" y="1133475"/>
          <p14:tracePt t="7642" x="7367588" y="1108075"/>
          <p14:tracePt t="7659" x="7153275" y="1062038"/>
          <p14:tracePt t="7675" x="6884988" y="1017588"/>
          <p14:tracePt t="7692" x="6670675" y="982663"/>
          <p14:tracePt t="7709" x="6608763" y="982663"/>
          <p14:tracePt t="7725" x="6562725" y="982663"/>
          <p14:tracePt t="7742" x="6537325" y="982663"/>
          <p14:tracePt t="7758" x="6491288" y="982663"/>
          <p14:tracePt t="7775" x="6483350" y="982663"/>
          <p14:tracePt t="7792" x="6465888" y="990600"/>
          <p14:tracePt t="7808" x="6456363" y="1054100"/>
          <p14:tracePt t="7825" x="6456363" y="1098550"/>
          <p14:tracePt t="7841" x="6473825" y="1160463"/>
          <p14:tracePt t="7858" x="6581775" y="1250950"/>
          <p14:tracePt t="7875" x="6697663" y="1295400"/>
          <p14:tracePt t="7891" x="6902450" y="1330325"/>
          <p14:tracePt t="7908" x="7419975" y="1374775"/>
          <p14:tracePt t="7925" x="7616825" y="1374775"/>
          <p14:tracePt t="7941" x="7804150" y="1366838"/>
          <p14:tracePt t="7958" x="7894638" y="1339850"/>
          <p14:tracePt t="7974" x="7991475" y="1295400"/>
          <p14:tracePt t="7991" x="8018463" y="1276350"/>
          <p14:tracePt t="8008" x="8027988" y="1258888"/>
          <p14:tracePt t="8024" x="8027988" y="1204913"/>
          <p14:tracePt t="8041" x="8027988" y="1160463"/>
          <p14:tracePt t="8058" x="7991475" y="1089025"/>
          <p14:tracePt t="8074" x="7840663" y="982663"/>
          <p14:tracePt t="8091" x="7751763" y="946150"/>
          <p14:tracePt t="8108" x="7643813" y="928688"/>
          <p14:tracePt t="8124" x="7491413" y="928688"/>
          <p14:tracePt t="8141" x="7419975" y="938213"/>
          <p14:tracePt t="8157" x="7367588" y="973138"/>
          <p14:tracePt t="8174" x="7331075" y="1017588"/>
          <p14:tracePt t="8175" x="7313613" y="1071563"/>
          <p14:tracePt t="8191" x="7313613" y="1108075"/>
          <p14:tracePt t="8207" x="7313613" y="1133475"/>
          <p14:tracePt t="9867" x="7304088" y="1133475"/>
          <p14:tracePt t="9880" x="7296150" y="1133475"/>
          <p14:tracePt t="9892" x="7277100" y="1133475"/>
          <p14:tracePt t="9905" x="7251700" y="1133475"/>
          <p14:tracePt t="9921" x="7205663" y="1133475"/>
          <p14:tracePt t="9937" x="7099300" y="1133475"/>
          <p14:tracePt t="9954" x="6858000" y="1133475"/>
          <p14:tracePt t="9971" x="5973763" y="1241425"/>
          <p14:tracePt t="9987" x="5608638" y="1285875"/>
          <p14:tracePt t="10004" x="5340350" y="1347788"/>
          <p14:tracePt t="10021" x="5018088" y="1428750"/>
          <p14:tracePt t="10037" x="4946650" y="1446213"/>
          <p14:tracePt t="10054" x="4884738" y="1465263"/>
          <p14:tracePt t="10071" x="4848225" y="1473200"/>
          <p14:tracePt t="10312" x="4840288" y="1473200"/>
          <p14:tracePt t="10324" x="4830763" y="1473200"/>
          <p14:tracePt t="10338" x="4803775" y="1473200"/>
          <p14:tracePt t="10350" x="4768850" y="1473200"/>
          <p14:tracePt t="10362" x="4714875" y="1465263"/>
          <p14:tracePt t="10375" x="4652963" y="1446213"/>
          <p14:tracePt t="10388" x="4598988" y="1438275"/>
          <p14:tracePt t="10403" x="4545013" y="1428750"/>
          <p14:tracePt t="10421" x="4500563" y="1419225"/>
          <p14:tracePt t="10436" x="4483100" y="1401763"/>
          <p14:tracePt t="10453" x="4465638" y="1393825"/>
          <p14:tracePt t="10541" x="4465638" y="1384300"/>
          <p14:tracePt t="10566" x="4473575" y="1374775"/>
          <p14:tracePt t="10579" x="4527550" y="1347788"/>
          <p14:tracePt t="10591" x="4608513" y="1339850"/>
          <p14:tracePt t="10604" x="4724400" y="1330325"/>
          <p14:tracePt t="10620" x="4803775" y="1322388"/>
          <p14:tracePt t="10636" x="4884738" y="1322388"/>
          <p14:tracePt t="10653" x="4946650" y="1322388"/>
          <p14:tracePt t="10669" x="5072063" y="1374775"/>
          <p14:tracePt t="10686" x="5116513" y="1411288"/>
          <p14:tracePt t="10703" x="5160963" y="1455738"/>
          <p14:tracePt t="10719" x="5214938" y="1536700"/>
          <p14:tracePt t="10736" x="5232400" y="1571625"/>
          <p14:tracePt t="10753" x="5241925" y="1652588"/>
          <p14:tracePt t="10770" x="5259388" y="1751013"/>
          <p14:tracePt t="10786" x="5259388" y="1776413"/>
          <p14:tracePt t="10802" x="5251450" y="1795463"/>
          <p14:tracePt t="10820" x="5160963" y="1830388"/>
          <p14:tracePt t="10835" x="5062538" y="1839913"/>
          <p14:tracePt t="10852" x="4956175" y="1866900"/>
          <p14:tracePt t="10869" x="4840288" y="1874838"/>
          <p14:tracePt t="10885" x="4633913" y="1874838"/>
          <p14:tracePt t="10902" x="4562475" y="1874838"/>
          <p14:tracePt t="10919" x="4510088" y="1866900"/>
          <p14:tracePt t="10935" x="4375150" y="1776413"/>
          <p14:tracePt t="10952" x="4303713" y="1724025"/>
          <p14:tracePt t="10969" x="4259263" y="1652588"/>
          <p14:tracePt t="10985" x="4179888" y="1554163"/>
          <p14:tracePt t="11002" x="4152900" y="1490663"/>
          <p14:tracePt t="11019" x="4125913" y="1419225"/>
          <p14:tracePt t="11035" x="4125913" y="1303338"/>
          <p14:tracePt t="11052" x="4125913" y="1276350"/>
          <p14:tracePt t="11069" x="4125913" y="1250950"/>
          <p14:tracePt t="11085" x="4125913" y="1231900"/>
          <p14:tracePt t="11102" x="4125913" y="1214438"/>
          <p14:tracePt t="11118" x="4125913" y="1204913"/>
          <p14:tracePt t="11135" x="4133850" y="1196975"/>
          <p14:tracePt t="11152" x="4214813" y="1160463"/>
          <p14:tracePt t="11168" x="4251325" y="1152525"/>
          <p14:tracePt t="11185" x="4303713" y="1133475"/>
          <p14:tracePt t="11202" x="4384675" y="1125538"/>
          <p14:tracePt t="11218" x="4419600" y="1116013"/>
          <p14:tracePt t="11235" x="4446588" y="1108075"/>
          <p14:tracePt t="11252" x="4527550" y="1108075"/>
          <p14:tracePt t="11268" x="4562475" y="1108075"/>
          <p14:tracePt t="11285" x="4598988" y="1108075"/>
          <p14:tracePt t="11301" x="4633913" y="1108075"/>
          <p14:tracePt t="11318" x="4724400" y="1108075"/>
          <p14:tracePt t="11335" x="4759325" y="1108075"/>
          <p14:tracePt t="11351" x="4830763" y="1125538"/>
          <p14:tracePt t="11368" x="4973638" y="1187450"/>
          <p14:tracePt t="11385" x="5027613" y="1223963"/>
          <p14:tracePt t="11401" x="5072063" y="1268413"/>
          <p14:tracePt t="11418" x="5180013" y="1366838"/>
          <p14:tracePt t="11434" x="5232400" y="1419225"/>
          <p14:tracePt t="11451" x="5268913" y="1446213"/>
          <p14:tracePt t="11468" x="5313363" y="1482725"/>
          <p14:tracePt t="11484" x="5322888" y="1482725"/>
          <p14:tracePt t="11501" x="5322888" y="1490663"/>
          <p14:tracePt t="11519" x="5322888" y="1500188"/>
          <p14:tracePt t="11534" x="5322888" y="1509713"/>
          <p14:tracePt t="11551" x="5313363" y="1527175"/>
          <p14:tracePt t="11568" x="5268913" y="1571625"/>
          <p14:tracePt t="11584" x="5089525" y="1697038"/>
          <p14:tracePt t="11601" x="4938713" y="1751013"/>
          <p14:tracePt t="11617" x="4822825" y="1785938"/>
          <p14:tracePt t="11634" x="4670425" y="1803400"/>
          <p14:tracePt t="11651" x="4608513" y="1803400"/>
          <p14:tracePt t="11667" x="4537075" y="1803400"/>
          <p14:tracePt t="11684" x="4384675" y="1758950"/>
          <p14:tracePt t="11701" x="4313238" y="1724025"/>
          <p14:tracePt t="11717" x="4251325" y="1679575"/>
          <p14:tracePt t="11734" x="4170363" y="1598613"/>
          <p14:tracePt t="11751" x="4143375" y="1544638"/>
          <p14:tracePt t="11767" x="4116388" y="1490663"/>
          <p14:tracePt t="11784" x="4108450" y="1428750"/>
          <p14:tracePt t="11801" x="4081463" y="1330325"/>
          <p14:tracePt t="11817" x="4081463" y="1295400"/>
          <p14:tracePt t="11834" x="4081463" y="1276350"/>
          <p14:tracePt t="11851" x="4081463" y="1231900"/>
          <p14:tracePt t="11867" x="4089400" y="1179513"/>
          <p14:tracePt t="11884" x="4108450" y="1125538"/>
          <p14:tracePt t="11900" x="4179888" y="1009650"/>
          <p14:tracePt t="11917" x="4205288" y="973138"/>
          <p14:tracePt t="11933" x="4259263" y="946150"/>
          <p14:tracePt t="11951" x="4367213" y="911225"/>
          <p14:tracePt t="11967" x="4419600" y="911225"/>
          <p14:tracePt t="11983" x="4483100" y="911225"/>
          <p14:tracePt t="12000" x="4537075" y="911225"/>
          <p14:tracePt t="12017" x="4625975" y="919163"/>
          <p14:tracePt t="12034" x="4679950" y="946150"/>
          <p14:tracePt t="12050" x="4724400" y="990600"/>
          <p14:tracePt t="12067" x="4813300" y="1062038"/>
          <p14:tracePt t="12083" x="4848225" y="1108075"/>
          <p14:tracePt t="12100" x="4875213" y="1133475"/>
          <p14:tracePt t="12117" x="4929188" y="1214438"/>
          <p14:tracePt t="12134" x="4946650" y="1241425"/>
          <p14:tracePt t="12150" x="4965700" y="1268413"/>
          <p14:tracePt t="12167" x="4991100" y="1312863"/>
          <p14:tracePt t="12183" x="4991100" y="1322388"/>
          <p14:tracePt t="12200" x="5000625" y="1339850"/>
          <p14:tracePt t="12218" x="5018088" y="1357313"/>
          <p14:tracePt t="12268" x="5018088" y="1366838"/>
          <p14:tracePt t="12281" x="5027613" y="1366838"/>
          <p14:tracePt t="12306" x="5037138" y="1366838"/>
          <p14:tracePt t="12319" x="5037138" y="1374775"/>
          <p14:tracePt t="12357" x="5045075" y="1384300"/>
          <p14:tracePt t="12370" x="5062538" y="1393825"/>
          <p14:tracePt t="12395" x="5072063" y="1393825"/>
          <p14:tracePt t="12408" x="5081588" y="1401763"/>
          <p14:tracePt t="12420" x="5081588" y="1411288"/>
          <p14:tracePt t="12446" x="5089525" y="1411288"/>
          <p14:tracePt t="12535" x="5099050" y="1411288"/>
          <p14:tracePt t="12560" x="5099050" y="1419225"/>
          <p14:tracePt t="13120" x="5108575" y="1419225"/>
          <p14:tracePt t="13133" x="5116513" y="1419225"/>
          <p14:tracePt t="13146" x="5143500" y="1419225"/>
          <p14:tracePt t="13158" x="5232400" y="1419225"/>
          <p14:tracePt t="13171" x="5402263" y="1438275"/>
          <p14:tracePt t="13184" x="5688013" y="1482725"/>
          <p14:tracePt t="13198" x="5973763" y="1517650"/>
          <p14:tracePt t="13214" x="6143625" y="1554163"/>
          <p14:tracePt t="13231" x="6269038" y="1581150"/>
          <p14:tracePt t="13248" x="6429375" y="1608138"/>
          <p14:tracePt t="13264" x="6473825" y="1625600"/>
          <p14:tracePt t="13281" x="6491288" y="1625600"/>
          <p14:tracePt t="13298" x="6500813" y="1633538"/>
          <p14:tracePt t="13349" x="6465888" y="1633538"/>
          <p14:tracePt t="13362" x="6375400" y="1633538"/>
          <p14:tracePt t="13374" x="6269038" y="1633538"/>
          <p14:tracePt t="13387" x="6153150" y="1633538"/>
          <p14:tracePt t="13400" x="6037263" y="1633538"/>
          <p14:tracePt t="13414" x="5946775" y="1616075"/>
          <p14:tracePt t="13431" x="5884863" y="1589088"/>
          <p14:tracePt t="13447" x="5840413" y="1554163"/>
          <p14:tracePt t="13464" x="5803900" y="1490663"/>
          <p14:tracePt t="13481" x="5786438" y="1455738"/>
          <p14:tracePt t="13497" x="5776913" y="1428750"/>
          <p14:tracePt t="13514" x="5776913" y="1393825"/>
          <p14:tracePt t="13531" x="5776913" y="1374775"/>
          <p14:tracePt t="13547" x="5776913" y="1366838"/>
          <p14:tracePt t="13564" x="5786438" y="1357313"/>
          <p14:tracePt t="13580" x="5875338" y="1285875"/>
          <p14:tracePt t="13597" x="5938838" y="1231900"/>
          <p14:tracePt t="13614" x="5991225" y="1187450"/>
          <p14:tracePt t="13630" x="6134100" y="1116013"/>
          <p14:tracePt t="13647" x="6215063" y="1098550"/>
          <p14:tracePt t="13664" x="6313488" y="1081088"/>
          <p14:tracePt t="13680" x="6500813" y="1081088"/>
          <p14:tracePt t="13697" x="6589713" y="1108075"/>
          <p14:tracePt t="13714" x="6697663" y="1143000"/>
          <p14:tracePt t="13730" x="6840538" y="1214438"/>
          <p14:tracePt t="13747" x="6894513" y="1241425"/>
          <p14:tracePt t="13763" x="6946900" y="1285875"/>
          <p14:tracePt t="13780" x="6983413" y="1322388"/>
          <p14:tracePt t="13797" x="7037388" y="1419225"/>
          <p14:tracePt t="13813" x="7081838" y="1473200"/>
          <p14:tracePt t="13830" x="7108825" y="1527175"/>
          <p14:tracePt t="13846" x="7108825" y="1571625"/>
          <p14:tracePt t="13863" x="7116763" y="1598613"/>
          <p14:tracePt t="13880" x="7116763" y="1616075"/>
          <p14:tracePt t="13896" x="7108825" y="1652588"/>
          <p14:tracePt t="13913" x="7072313" y="1679575"/>
          <p14:tracePt t="13930" x="7010400" y="1704975"/>
          <p14:tracePt t="13946" x="6823075" y="1741488"/>
          <p14:tracePt t="13963" x="6724650" y="1758950"/>
          <p14:tracePt t="13980" x="6616700" y="1758950"/>
          <p14:tracePt t="13996" x="6411913" y="1758950"/>
          <p14:tracePt t="14013" x="6323013" y="1741488"/>
          <p14:tracePt t="14029" x="6269038" y="1714500"/>
          <p14:tracePt t="14046" x="6224588" y="1697038"/>
          <p14:tracePt t="14063" x="6170613" y="1652588"/>
          <p14:tracePt t="14079" x="6161088" y="1625600"/>
          <p14:tracePt t="14096" x="6153150" y="1598613"/>
          <p14:tracePt t="14113" x="6126163" y="1536700"/>
          <p14:tracePt t="14129" x="6126163" y="1527175"/>
          <p14:tracePt t="14146" x="6126163" y="1517650"/>
          <p14:tracePt t="14163" x="6126163" y="1500188"/>
          <p14:tracePt t="14179" x="6126163" y="1490663"/>
          <p14:tracePt t="14196" x="6126163" y="1482725"/>
          <p14:tracePt t="14213" x="6126163" y="1455738"/>
          <p14:tracePt t="14229" x="6143625" y="1446213"/>
          <p14:tracePt t="14246" x="6161088" y="1438275"/>
          <p14:tracePt t="14263" x="6180138" y="1419225"/>
          <p14:tracePt t="14264" x="6205538" y="1411288"/>
          <p14:tracePt t="14279" x="6232525" y="1393825"/>
          <p14:tracePt t="14296" x="6251575" y="1384300"/>
          <p14:tracePt t="14312" x="6269038" y="1374775"/>
          <p14:tracePt t="14329" x="6313488" y="1366838"/>
          <p14:tracePt t="14346" x="6340475" y="1366838"/>
          <p14:tracePt t="14362" x="6357938" y="1357313"/>
          <p14:tracePt t="14379" x="6394450" y="1357313"/>
          <p14:tracePt t="14395" x="6411913" y="1357313"/>
          <p14:tracePt t="14412" x="6429375" y="1357313"/>
          <p14:tracePt t="14429" x="6456363" y="1357313"/>
          <p14:tracePt t="14445" x="6465888" y="1357313"/>
          <p14:tracePt t="14466" x="6483350" y="1357313"/>
          <p14:tracePt t="14492" x="6491288" y="1357313"/>
          <p14:tracePt t="14530" x="6500813" y="1357313"/>
          <p14:tracePt t="14543" x="6510338" y="1357313"/>
          <p14:tracePt t="14606" x="6518275" y="1357313"/>
          <p14:tracePt t="14759" x="6518275" y="1366838"/>
          <p14:tracePt t="14772" x="6527800" y="1366838"/>
          <p14:tracePt t="14861" x="6527800" y="1374775"/>
          <p14:tracePt t="14873" x="6537325" y="1374775"/>
          <p14:tracePt t="14886" x="6545263" y="1374775"/>
          <p14:tracePt t="14899" x="6545263" y="1393825"/>
          <p14:tracePt t="14912" x="6554788" y="1401763"/>
          <p14:tracePt t="14928" x="6562725" y="1411288"/>
          <p14:tracePt t="14944" x="6572250" y="1419225"/>
          <p14:tracePt t="14961" x="6572250" y="1428750"/>
          <p14:tracePt t="14978" x="6581775" y="1438275"/>
          <p14:tracePt t="15624" x="6589713" y="1438275"/>
          <p14:tracePt t="15650" x="6599238" y="1438275"/>
          <p14:tracePt t="15662" x="6626225" y="1438275"/>
          <p14:tracePt t="15675" x="6670675" y="1446213"/>
          <p14:tracePt t="15688" x="6742113" y="1455738"/>
          <p14:tracePt t="15700" x="6823075" y="1465263"/>
          <p14:tracePt t="15713" x="6894513" y="1482725"/>
          <p14:tracePt t="15726" x="6956425" y="1490663"/>
          <p14:tracePt t="15743" x="7010400" y="1500188"/>
          <p14:tracePt t="15759" x="7062788" y="1500188"/>
          <p14:tracePt t="15776" x="7170738" y="1509713"/>
          <p14:tracePt t="15793" x="7224713" y="1517650"/>
          <p14:tracePt t="15809" x="7259638" y="1517650"/>
          <p14:tracePt t="15826" x="7286625" y="1536700"/>
          <p14:tracePt t="15843" x="7323138" y="1536700"/>
          <p14:tracePt t="16641" x="7331075" y="1536700"/>
          <p14:tracePt t="16654" x="7348538" y="1536700"/>
          <p14:tracePt t="16667" x="7385050" y="1536700"/>
          <p14:tracePt t="16679" x="7446963" y="1536700"/>
          <p14:tracePt t="16694" x="7518400" y="1536700"/>
          <p14:tracePt t="16708" x="7626350" y="1536700"/>
          <p14:tracePt t="16724" x="7724775" y="1536700"/>
          <p14:tracePt t="16741" x="7796213" y="1536700"/>
          <p14:tracePt t="16758" x="7885113" y="1536700"/>
          <p14:tracePt t="16774" x="7902575" y="1536700"/>
          <p14:tracePt t="16791" x="7920038" y="1536700"/>
          <p14:tracePt t="16807" x="7939088" y="1536700"/>
          <p14:tracePt t="17799" x="7947025" y="1536700"/>
          <p14:tracePt t="17812" x="7956550" y="1536700"/>
          <p14:tracePt t="17824" x="8018463" y="1527175"/>
          <p14:tracePt t="17837" x="8170863" y="1490663"/>
          <p14:tracePt t="17850" x="8439150" y="1446213"/>
          <p14:tracePt t="17863" x="8769350" y="1411288"/>
          <p14:tracePt t="17875" x="9001125" y="1401763"/>
          <p14:tracePt t="17889" x="9153525" y="1401763"/>
          <p14:tracePt t="17905" x="9259888" y="1401763"/>
          <p14:tracePt t="17922" x="9385300" y="1401763"/>
          <p14:tracePt t="17939" x="9518650" y="1401763"/>
          <p14:tracePt t="17955" x="9555163" y="1401763"/>
          <p14:tracePt t="17972" x="9582150" y="1401763"/>
          <p14:tracePt t="17989" x="9644063" y="1401763"/>
          <p14:tracePt t="20418" x="9617075" y="1401763"/>
          <p14:tracePt t="20431" x="9545638" y="1401763"/>
          <p14:tracePt t="20443" x="9323388" y="1438275"/>
          <p14:tracePt t="20456" x="8912225" y="1490663"/>
          <p14:tracePt t="20469" x="8331200" y="1562100"/>
          <p14:tracePt t="20484" x="7823200" y="1652588"/>
          <p14:tracePt t="20500" x="7313613" y="1704975"/>
          <p14:tracePt t="20517" x="6983413" y="1758950"/>
          <p14:tracePt t="20534" x="6402388" y="1847850"/>
          <p14:tracePt t="20550" x="6232525" y="1893888"/>
          <p14:tracePt t="20567" x="6116638" y="1938338"/>
          <p14:tracePt t="20584" x="6054725" y="1955800"/>
          <p14:tracePt t="20825" x="6045200" y="1955800"/>
          <p14:tracePt t="20838" x="6037263" y="1946275"/>
          <p14:tracePt t="20850" x="6027738" y="1928813"/>
          <p14:tracePt t="20863" x="6018213" y="1893888"/>
          <p14:tracePt t="20876" x="6010275" y="1847850"/>
          <p14:tracePt t="20888" x="5991225" y="1795463"/>
          <p14:tracePt t="20901" x="5983288" y="1751013"/>
          <p14:tracePt t="20916" x="5983288" y="1724025"/>
          <p14:tracePt t="20933" x="5983288" y="1697038"/>
          <p14:tracePt t="20950" x="5965825" y="1679575"/>
          <p14:tracePt t="20966" x="5894388" y="1616075"/>
          <p14:tracePt t="20983" x="5822950" y="1571625"/>
          <p14:tracePt t="20999" x="5732463" y="1517650"/>
          <p14:tracePt t="21016" x="5589588" y="1384300"/>
          <p14:tracePt t="21033" x="5554663" y="1339850"/>
          <p14:tracePt t="21049" x="5510213" y="1295400"/>
          <p14:tracePt t="21066" x="5429250" y="1241425"/>
          <p14:tracePt t="21083" x="5411788" y="1231900"/>
          <p14:tracePt t="21099" x="5394325" y="1214438"/>
          <p14:tracePt t="21116" x="5384800" y="1214438"/>
          <p14:tracePt t="21132" x="5367338" y="1204913"/>
          <p14:tracePt t="21149" x="5367338" y="1196975"/>
          <p14:tracePt t="21219" x="5411788" y="1231900"/>
          <p14:tracePt t="21231" x="5491163" y="1303338"/>
          <p14:tracePt t="21244" x="5643563" y="1465263"/>
          <p14:tracePt t="21257" x="5867400" y="1724025"/>
          <p14:tracePt t="21269" x="6054725" y="1973263"/>
          <p14:tracePt t="21282" x="6161088" y="2187575"/>
          <p14:tracePt t="21299" x="6197600" y="2276475"/>
          <p14:tracePt t="21315" x="6215063" y="2339975"/>
          <p14:tracePt t="21332" x="6215063" y="2366963"/>
          <p14:tracePt t="21349" x="6224588" y="2411413"/>
          <p14:tracePt t="21365" x="6224588" y="2419350"/>
          <p14:tracePt t="21382" x="6224588" y="2428875"/>
          <p14:tracePt t="21399" x="6205538" y="2428875"/>
          <p14:tracePt t="21415" x="6197600" y="2428875"/>
          <p14:tracePt t="21432" x="6170613" y="2428875"/>
          <p14:tracePt t="21449" x="6108700" y="2366963"/>
          <p14:tracePt t="21465" x="6045200" y="2268538"/>
          <p14:tracePt t="21482" x="5991225" y="2170113"/>
          <p14:tracePt t="21499" x="5929313" y="1982788"/>
          <p14:tracePt t="21515" x="5911850" y="1884363"/>
          <p14:tracePt t="21532" x="5902325" y="1795463"/>
          <p14:tracePt t="21549" x="5884863" y="1633538"/>
          <p14:tracePt t="21565" x="5884863" y="1608138"/>
          <p14:tracePt t="21582" x="5884863" y="1589088"/>
          <p14:tracePt t="21599" x="5884863" y="1581150"/>
          <p14:tracePt t="21615" x="5884863" y="1571625"/>
          <p14:tracePt t="21689" x="5894388" y="1571625"/>
          <p14:tracePt t="21701" x="5902325" y="1571625"/>
          <p14:tracePt t="21714" x="5919788" y="1571625"/>
          <p14:tracePt t="22223" x="5929313" y="1571625"/>
          <p14:tracePt t="22235" x="5946775" y="1571625"/>
          <p14:tracePt t="22248" x="5965825" y="1562100"/>
          <p14:tracePt t="22261" x="6010275" y="1554163"/>
          <p14:tracePt t="22274" x="6054725" y="1544638"/>
          <p14:tracePt t="22286" x="6108700" y="1527175"/>
          <p14:tracePt t="22299" x="6134100" y="1517650"/>
          <p14:tracePt t="22314" x="6161088" y="1517650"/>
          <p14:tracePt t="22330" x="6180138" y="1509713"/>
          <p14:tracePt t="22363" x="6188075" y="1509713"/>
          <p14:tracePt t="22515" x="6188075" y="1500188"/>
          <p14:tracePt t="22655" x="6188075" y="1490663"/>
          <p14:tracePt t="22680" x="6205538" y="1482725"/>
          <p14:tracePt t="22693" x="6224588" y="1465263"/>
          <p14:tracePt t="22706" x="6242050" y="1465263"/>
          <p14:tracePt t="22718" x="6276975" y="1455738"/>
          <p14:tracePt t="22731" x="6313488" y="1438275"/>
          <p14:tracePt t="22746" x="6340475" y="1428750"/>
          <p14:tracePt t="22763" x="6367463" y="1419225"/>
          <p14:tracePt t="22779" x="6384925" y="1419225"/>
          <p14:tracePt t="22796" x="6394450" y="1419225"/>
          <p14:tracePt t="22813" x="6402388" y="1411288"/>
          <p14:tracePt t="22832" x="6411913" y="1411288"/>
          <p14:tracePt t="23061" x="6419850" y="1411288"/>
          <p14:tracePt t="23087" x="6438900" y="1411288"/>
          <p14:tracePt t="23099" x="6446838" y="1411288"/>
          <p14:tracePt t="23125" x="6465888" y="1411288"/>
          <p14:tracePt t="23150" x="6473825" y="1411288"/>
          <p14:tracePt t="23188" x="6483350" y="1411288"/>
          <p14:tracePt t="23201" x="6491288" y="1411288"/>
          <p14:tracePt t="23239" x="6500813" y="1411288"/>
          <p14:tracePt t="23265" x="6510338" y="1411288"/>
          <p14:tracePt t="23303" x="6518275" y="1411288"/>
          <p14:tracePt t="23328" x="6527800" y="1411288"/>
          <p14:tracePt t="23341" x="6545263" y="1411288"/>
          <p14:tracePt t="23354" x="6572250" y="1411288"/>
          <p14:tracePt t="23366" x="6589713" y="1411288"/>
          <p14:tracePt t="23379" x="6626225" y="1411288"/>
          <p14:tracePt t="23395" x="6661150" y="1411288"/>
          <p14:tracePt t="23411" x="6697663" y="1411288"/>
          <p14:tracePt t="23428" x="6732588" y="1411288"/>
          <p14:tracePt t="23445" x="6759575" y="1411288"/>
          <p14:tracePt t="23461" x="6769100" y="1411288"/>
          <p14:tracePt t="23506" x="6777038" y="1411288"/>
          <p14:tracePt t="25630" x="6777038" y="1419225"/>
          <p14:tracePt t="25643" x="6759575" y="1428750"/>
          <p14:tracePt t="25656" x="6732588" y="1455738"/>
          <p14:tracePt t="25669" x="6688138" y="1500188"/>
          <p14:tracePt t="25681" x="6643688" y="1517650"/>
          <p14:tracePt t="25694" x="6599238" y="1544638"/>
          <p14:tracePt t="25707" x="6581775" y="1571625"/>
          <p14:tracePt t="25724" x="6562725" y="1571625"/>
          <p14:tracePt t="25740" x="6562725" y="1581150"/>
          <p14:tracePt t="25758" x="6554788" y="1581150"/>
          <p14:tracePt t="25821" x="6554788" y="1589088"/>
          <p14:tracePt t="25834" x="6545263" y="1589088"/>
          <p14:tracePt t="25846" x="6537325" y="1598613"/>
          <p14:tracePt t="25859" x="6527800" y="1616075"/>
          <p14:tracePt t="25873" x="6510338" y="1633538"/>
          <p14:tracePt t="25890" x="6500813" y="1660525"/>
          <p14:tracePt t="25907" x="6473825" y="1704975"/>
          <p14:tracePt t="25923" x="6438900" y="1803400"/>
          <p14:tracePt t="25940" x="6429375" y="1822450"/>
          <p14:tracePt t="25957" x="6411913" y="1839913"/>
          <p14:tracePt t="25974" x="6411913" y="1857375"/>
          <p14:tracePt t="25990" x="6411913" y="1866900"/>
          <p14:tracePt t="26007" x="6402388" y="1866900"/>
          <p14:tracePt t="26953" x="6419850" y="1866900"/>
          <p14:tracePt t="26966" x="6483350" y="1866900"/>
          <p14:tracePt t="26978" x="6581775" y="1866900"/>
          <p14:tracePt t="26991" x="6705600" y="1884363"/>
          <p14:tracePt t="27005" x="6813550" y="1884363"/>
          <p14:tracePt t="27021" x="6884988" y="1884363"/>
          <p14:tracePt t="27038" x="6911975" y="1884363"/>
          <p14:tracePt t="27055" x="6938963" y="1884363"/>
          <p14:tracePt t="27093" x="6946900" y="1884363"/>
          <p14:tracePt t="27423" x="6965950" y="1884363"/>
          <p14:tracePt t="27437" x="6991350" y="1884363"/>
          <p14:tracePt t="27449" x="7045325" y="1884363"/>
          <p14:tracePt t="27462" x="7126288" y="1884363"/>
          <p14:tracePt t="27474" x="7224713" y="1884363"/>
          <p14:tracePt t="27488" x="7286625" y="1884363"/>
          <p14:tracePt t="27504" x="7331075" y="1884363"/>
          <p14:tracePt t="27520" x="7358063" y="1884363"/>
          <p14:tracePt t="27537" x="7394575" y="1884363"/>
          <p14:tracePt t="27553" x="7402513" y="1884363"/>
          <p14:tracePt t="27576" x="7412038" y="1884363"/>
          <p14:tracePt t="27589" x="7419975" y="1884363"/>
          <p14:tracePt t="27604" x="7429500" y="1884363"/>
          <p14:tracePt t="27620" x="7446963" y="1884363"/>
          <p14:tracePt t="29560" x="7456488" y="1884363"/>
          <p14:tracePt t="29573" x="7466013" y="1866900"/>
          <p14:tracePt t="29585" x="7491413" y="1839913"/>
          <p14:tracePt t="29600" x="7537450" y="1785938"/>
          <p14:tracePt t="29616" x="7616825" y="1741488"/>
          <p14:tracePt t="29633" x="7688263" y="1670050"/>
          <p14:tracePt t="29650" x="7786688" y="1608138"/>
          <p14:tracePt t="29666" x="7813675" y="1589088"/>
          <p14:tracePt t="29683" x="7831138" y="1581150"/>
          <p14:tracePt t="29700" x="7867650" y="1571625"/>
          <p14:tracePt t="29716" x="7885113" y="1562100"/>
          <p14:tracePt t="29733" x="7894638" y="1562100"/>
          <p14:tracePt t="29749" x="7902575" y="1562100"/>
          <p14:tracePt t="29766" x="7912100" y="1562100"/>
          <p14:tracePt t="29783" x="7912100" y="1554163"/>
          <p14:tracePt t="29814" x="7920038" y="1554163"/>
          <p14:tracePt t="29827" x="7920038" y="1544638"/>
          <p14:tracePt t="29840" x="7929563" y="1536700"/>
          <p14:tracePt t="29852" x="7939088" y="1536700"/>
          <p14:tracePt t="29866" x="7939088" y="1527175"/>
          <p14:tracePt t="29882" x="7947025" y="1527175"/>
          <p14:tracePt t="29903" x="7956550" y="1517650"/>
          <p14:tracePt t="29916" x="7966075" y="1517650"/>
          <p14:tracePt t="29932" x="7966075" y="1509713"/>
          <p14:tracePt t="29949" x="7974013" y="1500188"/>
          <p14:tracePt t="29966" x="7991475" y="1500188"/>
          <p14:tracePt t="29982" x="8001000" y="1490663"/>
          <p14:tracePt t="30005" x="8010525" y="1490663"/>
          <p14:tracePt t="30081" x="8018463" y="1490663"/>
          <p14:tracePt t="30107" x="8027988" y="1490663"/>
          <p14:tracePt t="30119" x="8037513" y="1490663"/>
          <p14:tracePt t="30132" x="8062913" y="1490663"/>
          <p14:tracePt t="30145" x="8089900" y="1517650"/>
          <p14:tracePt t="30157" x="8134350" y="1581150"/>
          <p14:tracePt t="30170" x="8188325" y="1652588"/>
          <p14:tracePt t="30183" x="8232775" y="1731963"/>
          <p14:tracePt t="30198" x="8259763" y="1785938"/>
          <p14:tracePt t="30215" x="8277225" y="1822450"/>
          <p14:tracePt t="30232" x="8296275" y="1830388"/>
          <p14:tracePt t="30248" x="8313738" y="1847850"/>
          <p14:tracePt t="30265" x="8323263" y="1847850"/>
          <p14:tracePt t="30282" x="8323263" y="1857375"/>
          <p14:tracePt t="30298" x="8394700" y="1866900"/>
          <p14:tracePt t="30315" x="8474075" y="1874838"/>
          <p14:tracePt t="30331" x="8537575" y="1874838"/>
          <p14:tracePt t="30348" x="8653463" y="1874838"/>
          <p14:tracePt t="30365" x="8705850" y="1874838"/>
          <p14:tracePt t="30381" x="8759825" y="1874838"/>
          <p14:tracePt t="30398" x="8777288" y="1874838"/>
          <p14:tracePt t="30742" x="8786813" y="1874838"/>
          <p14:tracePt t="30755" x="8796338" y="1874838"/>
          <p14:tracePt t="30767" x="8831263" y="1874838"/>
          <p14:tracePt t="30781" x="8939213" y="1857375"/>
          <p14:tracePt t="30797" x="9090025" y="1857375"/>
          <p14:tracePt t="30814" x="9394825" y="1847850"/>
          <p14:tracePt t="30831" x="9823450" y="1847850"/>
          <p14:tracePt t="30848" x="9902825" y="1847850"/>
          <p14:tracePt t="30864" x="9974263" y="1847850"/>
          <p14:tracePt t="30881" x="10055225" y="1857375"/>
          <p14:tracePt t="30897" x="10082213" y="1866900"/>
          <p14:tracePt t="30914" x="10090150" y="1866900"/>
          <p14:tracePt t="30930" x="10090150" y="1874838"/>
          <p14:tracePt t="30947" x="10099675" y="1874838"/>
          <p14:tracePt t="31912" x="10090150" y="1874838"/>
          <p14:tracePt t="31925" x="10072688" y="1874838"/>
          <p14:tracePt t="31937" x="10063163" y="1874838"/>
          <p14:tracePt t="31950" x="10037763" y="1874838"/>
          <p14:tracePt t="31963" x="9991725" y="1874838"/>
          <p14:tracePt t="31978" x="9956800" y="1857375"/>
          <p14:tracePt t="31995" x="9885363" y="1812925"/>
          <p14:tracePt t="32012" x="9796463" y="1751013"/>
          <p14:tracePt t="32028" x="9671050" y="1598613"/>
          <p14:tracePt t="32045" x="9617075" y="1536700"/>
          <p14:tracePt t="32062" x="9582150" y="1482725"/>
          <p14:tracePt t="32078" x="9545638" y="1401763"/>
          <p14:tracePt t="32095" x="9537700" y="1374775"/>
          <p14:tracePt t="32112" x="9528175" y="1347788"/>
          <p14:tracePt t="32129" x="9528175" y="1330325"/>
          <p14:tracePt t="32153" x="9528175" y="1322388"/>
          <p14:tracePt t="32230" x="9545638" y="1322388"/>
          <p14:tracePt t="32243" x="9572625" y="1322388"/>
          <p14:tracePt t="32255" x="9609138" y="1322388"/>
          <p14:tracePt t="32268" x="9644063" y="1322388"/>
          <p14:tracePt t="32280" x="9715500" y="1339850"/>
          <p14:tracePt t="32294" x="9769475" y="1366838"/>
          <p14:tracePt t="32311" x="9823450" y="1393825"/>
          <p14:tracePt t="32328" x="9875838" y="1411288"/>
          <p14:tracePt t="32344" x="9966325" y="1465263"/>
          <p14:tracePt t="32361" x="10001250" y="1490663"/>
          <p14:tracePt t="32378" x="10028238" y="1509713"/>
          <p14:tracePt t="32395" x="10099675" y="1598613"/>
          <p14:tracePt t="32411" x="10134600" y="1643063"/>
          <p14:tracePt t="32428" x="10161588" y="1687513"/>
          <p14:tracePt t="32444" x="10198100" y="1731963"/>
          <p14:tracePt t="32461" x="10242550" y="1785938"/>
          <p14:tracePt t="32478" x="10260013" y="1795463"/>
          <p14:tracePt t="32494" x="10277475" y="1822450"/>
          <p14:tracePt t="32511" x="10304463" y="1839913"/>
          <p14:tracePt t="32527" x="10313988" y="1847850"/>
          <p14:tracePt t="32544" x="10331450" y="1866900"/>
          <p14:tracePt t="32561" x="10358438" y="1893888"/>
          <p14:tracePt t="32577" x="10367963" y="1893888"/>
          <p14:tracePt t="32594" x="10375900" y="1911350"/>
          <p14:tracePt t="32623" x="10385425" y="1919288"/>
          <p14:tracePt t="32954" x="10394950" y="1919288"/>
          <p14:tracePt t="32966" x="10412413" y="1919288"/>
          <p14:tracePt t="32979" x="10429875" y="1919288"/>
          <p14:tracePt t="32993" x="10456863" y="1919288"/>
          <p14:tracePt t="33010" x="10501313" y="1919288"/>
          <p14:tracePt t="33026" x="10555288" y="1919288"/>
          <p14:tracePt t="33043" x="10644188" y="1928813"/>
          <p14:tracePt t="33059" x="10671175" y="1928813"/>
          <p14:tracePt t="33076" x="10698163" y="1928813"/>
          <p14:tracePt t="33093" x="10742613" y="1928813"/>
          <p14:tracePt t="33109" x="10769600" y="1928813"/>
          <p14:tracePt t="33126" x="10787063" y="1928813"/>
          <p14:tracePt t="33143" x="10796588" y="1928813"/>
          <p14:tracePt t="33159" x="10814050" y="1928813"/>
          <p14:tracePt t="33182" x="10823575" y="1928813"/>
          <p14:tracePt t="33195" x="10831513" y="1928813"/>
          <p14:tracePt t="33233" x="10841038" y="1928813"/>
          <p14:tracePt t="33258" x="10848975" y="1928813"/>
          <p14:tracePt t="33271" x="10858500" y="1928813"/>
          <p14:tracePt t="33296" x="10868025" y="1928813"/>
          <p14:tracePt t="33309" x="10885488" y="1928813"/>
          <p14:tracePt t="33321" x="10895013" y="1928813"/>
          <p14:tracePt t="33335" x="10912475" y="1928813"/>
          <p14:tracePt t="33347" x="10929938" y="1928813"/>
          <p14:tracePt t="33360" x="10956925" y="1928813"/>
          <p14:tracePt t="33385" x="10974388" y="1928813"/>
          <p14:tracePt t="33398" x="10983913" y="1928813"/>
          <p14:tracePt t="33424" x="10991850" y="1928813"/>
          <p14:tracePt t="33449" x="11001375" y="1928813"/>
          <p14:tracePt t="33487" x="11010900" y="1928813"/>
          <p14:tracePt t="34351" x="11001375" y="1928813"/>
          <p14:tracePt t="34364" x="10956925" y="1928813"/>
          <p14:tracePt t="34377" x="10858500" y="1928813"/>
          <p14:tracePt t="34391" x="10688638" y="1928813"/>
          <p14:tracePt t="34407" x="10313988" y="1946275"/>
          <p14:tracePt t="34424" x="9966325" y="1955800"/>
          <p14:tracePt t="34441" x="9590088" y="1973263"/>
          <p14:tracePt t="34457" x="9510713" y="1973263"/>
          <p14:tracePt t="34474" x="9456738" y="1965325"/>
          <p14:tracePt t="34490" x="9439275" y="1955800"/>
          <p14:tracePt t="34493" x="9420225" y="1946275"/>
          <p14:tracePt t="34507" x="9412288" y="1938338"/>
          <p14:tracePt t="34523" x="9402763" y="1928813"/>
          <p14:tracePt t="34540" x="9394825" y="1919288"/>
          <p14:tracePt t="34557" x="9375775" y="1911350"/>
          <p14:tracePt t="34573" x="9358313" y="1911350"/>
          <p14:tracePt t="34590" x="9296400" y="1911350"/>
          <p14:tracePt t="34607" x="8956675" y="1911350"/>
          <p14:tracePt t="34623" x="8582025" y="1911350"/>
          <p14:tracePt t="34640" x="8126413" y="1946275"/>
          <p14:tracePt t="34657" x="7385050" y="2170113"/>
          <p14:tracePt t="34673" x="7108825" y="2276475"/>
          <p14:tracePt t="34690" x="6867525" y="2401888"/>
          <p14:tracePt t="34707" x="6616700" y="2500313"/>
          <p14:tracePt t="34723" x="6554788" y="2527300"/>
          <p14:tracePt t="34740" x="6510338" y="2536825"/>
          <p14:tracePt t="34756" x="6491288" y="2544763"/>
          <p14:tracePt t="34974" x="6473825" y="2544763"/>
          <p14:tracePt t="34987" x="6465888" y="2544763"/>
          <p14:tracePt t="34999" x="6438900" y="2544763"/>
          <p14:tracePt t="35012" x="6411913" y="2527300"/>
          <p14:tracePt t="35025" x="6367463" y="2490788"/>
          <p14:tracePt t="35039" x="6330950" y="2446338"/>
          <p14:tracePt t="35056" x="6269038" y="2393950"/>
          <p14:tracePt t="35072" x="6232525" y="2347913"/>
          <p14:tracePt t="35089" x="6153150" y="2259013"/>
          <p14:tracePt t="35106" x="6126163" y="2224088"/>
          <p14:tracePt t="35122" x="6089650" y="2205038"/>
          <p14:tracePt t="35141" x="6027738" y="2133600"/>
          <p14:tracePt t="35156" x="5991225" y="2116138"/>
          <p14:tracePt t="35172" x="5973763" y="2089150"/>
          <p14:tracePt t="35189" x="5938838" y="2054225"/>
          <p14:tracePt t="35205" x="5929313" y="2044700"/>
          <p14:tracePt t="35222" x="5929313" y="2036763"/>
          <p14:tracePt t="35239" x="5911850" y="2036763"/>
          <p14:tracePt t="35255" x="5911850" y="2027238"/>
          <p14:tracePt t="35279" x="5902325" y="2027238"/>
          <p14:tracePt t="35648" x="5911850" y="2027238"/>
          <p14:tracePt t="35660" x="5938838" y="2027238"/>
          <p14:tracePt t="35673" x="5983288" y="2027238"/>
          <p14:tracePt t="35686" x="6099175" y="2027238"/>
          <p14:tracePt t="35699" x="6276975" y="2027238"/>
          <p14:tracePt t="35711" x="6581775" y="2044700"/>
          <p14:tracePt t="35724" x="6867525" y="2071688"/>
          <p14:tracePt t="35738" x="7027863" y="2089150"/>
          <p14:tracePt t="36487" x="7027863" y="2081213"/>
          <p14:tracePt t="36500" x="7027863" y="2036763"/>
          <p14:tracePt t="36512" x="7062788" y="1955800"/>
          <p14:tracePt t="36525" x="7126288" y="1803400"/>
          <p14:tracePt t="36538" x="7215188" y="1598613"/>
          <p14:tracePt t="36553" x="7277100" y="1438275"/>
          <p14:tracePt t="36569" x="7296150" y="1366838"/>
          <p14:tracePt t="36586" x="7304088" y="1330325"/>
          <p14:tracePt t="36603" x="7313613" y="1312863"/>
          <p14:tracePt t="36639" x="7304088" y="1303338"/>
          <p14:tracePt t="36652" x="7251700" y="1303338"/>
          <p14:tracePt t="36665" x="7116763" y="1303338"/>
          <p14:tracePt t="36677" x="6894513" y="1303338"/>
          <p14:tracePt t="36690" x="6608763" y="1330325"/>
          <p14:tracePt t="36703" x="6411913" y="1384300"/>
          <p14:tracePt t="36720" x="6286500" y="1419225"/>
          <p14:tracePt t="36736" x="6197600" y="1465263"/>
          <p14:tracePt t="36752" x="6153150" y="1482725"/>
          <p14:tracePt t="36769" x="6108700" y="1500188"/>
          <p14:tracePt t="36786" x="6108700" y="1509713"/>
          <p14:tracePt t="36805" x="6108700" y="1517650"/>
          <p14:tracePt t="36819" x="6153150" y="1536700"/>
          <p14:tracePt t="36836" x="6286500" y="1554163"/>
          <p14:tracePt t="36852" x="6589713" y="1581150"/>
          <p14:tracePt t="36869" x="7402513" y="1633538"/>
          <p14:tracePt t="36885" x="7626350" y="1633538"/>
          <p14:tracePt t="36902" x="7742238" y="1633538"/>
          <p14:tracePt t="36919" x="7796213" y="1633538"/>
          <p14:tracePt t="36935" x="7804150" y="1633538"/>
          <p14:tracePt t="36970" x="7796213" y="1633538"/>
          <p14:tracePt t="36982" x="7742238" y="1571625"/>
          <p14:tracePt t="36995" x="7616825" y="1455738"/>
          <p14:tracePt t="37008" x="7412038" y="1295400"/>
          <p14:tracePt t="37020" x="7232650" y="1169988"/>
          <p14:tracePt t="37035" x="7116763" y="1108075"/>
          <p14:tracePt t="37052" x="7018338" y="1081088"/>
          <p14:tracePt t="37069" x="6938963" y="1054100"/>
          <p14:tracePt t="37085" x="6804025" y="1036638"/>
          <p14:tracePt t="37102" x="6751638" y="1036638"/>
          <p14:tracePt t="37118" x="6715125" y="1036638"/>
          <p14:tracePt t="37135" x="6688138" y="1036638"/>
          <p14:tracePt t="37153" x="6680200" y="1036638"/>
          <p14:tracePt t="37168" x="6670675" y="1036638"/>
          <p14:tracePt t="37249" x="6661150" y="1036638"/>
          <p14:tracePt t="37274" x="6643688" y="1036638"/>
          <p14:tracePt t="37300" x="6634163" y="1044575"/>
          <p14:tracePt t="37312" x="6634163" y="1054100"/>
          <p14:tracePt t="37325" x="6616700" y="1071563"/>
          <p14:tracePt t="37351" x="6608763" y="1089025"/>
          <p14:tracePt t="37363" x="6589713" y="1089025"/>
          <p14:tracePt t="37401" x="6589713" y="1098550"/>
          <p14:tracePt t="37427" x="6581775" y="1108075"/>
          <p14:tracePt t="37440" x="6572250" y="1116013"/>
          <p14:tracePt t="37452" x="6562725" y="1133475"/>
          <p14:tracePt t="37465" x="6554788" y="1133475"/>
          <p14:tracePt t="37478" x="6537325" y="1152525"/>
          <p14:tracePt t="37490" x="6518275" y="1160463"/>
          <p14:tracePt t="37503" x="6500813" y="1169988"/>
          <p14:tracePt t="37518" x="6483350" y="1187450"/>
          <p14:tracePt t="37534" x="6456363" y="1187450"/>
          <p14:tracePt t="37551" x="6429375" y="1187450"/>
          <p14:tracePt t="37568" x="6384925" y="1196975"/>
          <p14:tracePt t="37584" x="6367463" y="1204913"/>
          <p14:tracePt t="37601" x="6348413" y="1204913"/>
          <p14:tracePt t="37618" x="6340475" y="1204913"/>
          <p14:tracePt t="37634" x="6330950" y="1204913"/>
          <p14:tracePt t="37656" x="6323013" y="1204913"/>
          <p14:tracePt t="37821" x="6330950" y="1204913"/>
          <p14:tracePt t="37846" x="6340475" y="1204913"/>
          <p14:tracePt t="37859" x="6367463" y="1204913"/>
          <p14:tracePt t="37872" x="6402388" y="1204913"/>
          <p14:tracePt t="37885" x="6483350" y="1223963"/>
          <p14:tracePt t="37900" x="6572250" y="1223963"/>
          <p14:tracePt t="37917" x="6661150" y="1231900"/>
          <p14:tracePt t="37934" x="6724650" y="1241425"/>
          <p14:tracePt t="37951" x="6813550" y="1258888"/>
          <p14:tracePt t="37967" x="6840538" y="1268413"/>
          <p14:tracePt t="37984" x="6867525" y="1276350"/>
          <p14:tracePt t="38000" x="6911975" y="1285875"/>
          <p14:tracePt t="38024" x="6911975" y="1295400"/>
          <p14:tracePt t="38037" x="6919913" y="1295400"/>
          <p14:tracePt t="38304" x="6929438" y="1295400"/>
          <p14:tracePt t="38533" x="6938963" y="1295400"/>
          <p14:tracePt t="38660" x="6946900" y="1295400"/>
          <p14:tracePt t="38774" x="6946900" y="1303338"/>
          <p14:tracePt t="38800" x="6965950" y="1322388"/>
          <p14:tracePt t="38812" x="6983413" y="1330325"/>
          <p14:tracePt t="38825" x="7010400" y="1357313"/>
          <p14:tracePt t="38838" x="7072313" y="1393825"/>
          <p14:tracePt t="38851" x="7170738" y="1446213"/>
          <p14:tracePt t="38865" x="7358063" y="1517650"/>
          <p14:tracePt t="38882" x="7626350" y="1589088"/>
          <p14:tracePt t="38898" x="7894638" y="1652588"/>
          <p14:tracePt t="38915" x="8402638" y="1751013"/>
          <p14:tracePt t="38932" x="8643938" y="1795463"/>
          <p14:tracePt t="38948" x="8813800" y="1830388"/>
          <p14:tracePt t="38965" x="9037638" y="1893888"/>
          <p14:tracePt t="38982" x="9099550" y="1919288"/>
          <p14:tracePt t="38998" x="9144000" y="1928813"/>
          <p14:tracePt t="39015" x="9170988" y="1928813"/>
          <p14:tracePt t="39359" x="9180513" y="1928813"/>
          <p14:tracePt t="39372" x="9188450" y="1901825"/>
          <p14:tracePt t="39385" x="9224963" y="1874838"/>
          <p14:tracePt t="39398" x="9251950" y="1839913"/>
          <p14:tracePt t="39414" x="9323388" y="1795463"/>
          <p14:tracePt t="39431" x="9375775" y="1758950"/>
          <p14:tracePt t="39447" x="9402763" y="1731963"/>
          <p14:tracePt t="39464" x="9429750" y="1704975"/>
          <p14:tracePt t="39486" x="9439275" y="1697038"/>
          <p14:tracePt t="39499" x="9439275" y="1687513"/>
          <p14:tracePt t="39514" x="9439275" y="1679575"/>
          <p14:tracePt t="39531" x="9439275" y="1670050"/>
          <p14:tracePt t="39547" x="9439275" y="1660525"/>
          <p14:tracePt t="39564" x="9439275" y="1633538"/>
          <p14:tracePt t="39581" x="9439275" y="1616075"/>
          <p14:tracePt t="39597" x="9429750" y="1608138"/>
          <p14:tracePt t="39614" x="9412288" y="1589088"/>
          <p14:tracePt t="39639" x="9412288" y="1581150"/>
          <p14:tracePt t="39842" x="9420225" y="1581150"/>
          <p14:tracePt t="39855" x="9447213" y="1581150"/>
          <p14:tracePt t="39868" x="9491663" y="1581150"/>
          <p14:tracePt t="39881" x="9555163" y="1581150"/>
          <p14:tracePt t="39897" x="9661525" y="1581150"/>
          <p14:tracePt t="39913" x="9759950" y="1581150"/>
          <p14:tracePt t="39930" x="9858375" y="1581150"/>
          <p14:tracePt t="39946" x="10090150" y="1598613"/>
          <p14:tracePt t="39963" x="10180638" y="1633538"/>
          <p14:tracePt t="39980" x="10242550" y="1660525"/>
          <p14:tracePt t="39996" x="10313988" y="1687513"/>
          <p14:tracePt t="40013" x="10331450" y="1687513"/>
          <p14:tracePt t="40030" x="10340975" y="1687513"/>
          <p14:tracePt t="40046" x="10348913" y="1697038"/>
          <p14:tracePt t="40084" x="10358438" y="1697038"/>
          <p14:tracePt t="40097" x="10358438" y="1704975"/>
          <p14:tracePt t="40109" x="10367963" y="1704975"/>
          <p14:tracePt t="40135" x="10375900" y="1714500"/>
          <p14:tracePt t="40147" x="10385425" y="1714500"/>
          <p14:tracePt t="40198" x="10394950" y="1714500"/>
          <p14:tracePt t="40567" x="10385425" y="1714500"/>
          <p14:tracePt t="40579" x="10348913" y="1714500"/>
          <p14:tracePt t="40592" x="10260013" y="1714500"/>
          <p14:tracePt t="40605" x="10072688" y="1751013"/>
          <p14:tracePt t="40618" x="9609138" y="1822450"/>
          <p14:tracePt t="40631" x="9045575" y="1928813"/>
          <p14:tracePt t="40645" x="8412163" y="2081213"/>
          <p14:tracePt t="40662" x="7813675" y="2276475"/>
          <p14:tracePt t="40678" x="7215188" y="2490788"/>
          <p14:tracePt t="40695" x="6116638" y="2751138"/>
          <p14:tracePt t="40712" x="5680075" y="2803525"/>
          <p14:tracePt t="40728" x="5367338" y="2847975"/>
          <p14:tracePt t="40745" x="5054600" y="2874963"/>
          <p14:tracePt t="40761" x="4991100" y="2874963"/>
          <p14:tracePt t="40778" x="4965700" y="2874963"/>
          <p14:tracePt t="40795" x="4956175" y="2874963"/>
          <p14:tracePt t="40986" x="4956175" y="2847975"/>
          <p14:tracePt t="40999" x="4956175" y="2803525"/>
          <p14:tracePt t="41012" x="4956175" y="2705100"/>
          <p14:tracePt t="41024" x="4973638" y="2554288"/>
          <p14:tracePt t="41037" x="5062538" y="2322513"/>
          <p14:tracePt t="41050" x="5170488" y="2081213"/>
          <p14:tracePt t="41062" x="5276850" y="1893888"/>
          <p14:tracePt t="41077" x="5357813" y="1795463"/>
          <p14:tracePt t="41094" x="5438775" y="1731963"/>
          <p14:tracePt t="41111" x="5510213" y="1687513"/>
          <p14:tracePt t="41127" x="5608638" y="1643063"/>
          <p14:tracePt t="41144" x="5634038" y="1633538"/>
          <p14:tracePt t="41161" x="5643563" y="1633538"/>
          <p14:tracePt t="41177" x="5653088" y="1633538"/>
          <p14:tracePt t="41194" x="5661025" y="1633538"/>
          <p14:tracePt t="41227" x="5670550" y="1633538"/>
          <p14:tracePt t="41253" x="5680075" y="1643063"/>
          <p14:tracePt t="41265" x="5680075" y="1679575"/>
          <p14:tracePt t="41278" x="5680075" y="1731963"/>
          <p14:tracePt t="41291" x="5688013" y="1776413"/>
          <p14:tracePt t="41303" x="5688013" y="1830388"/>
          <p14:tracePt t="41316" x="5688013" y="1866900"/>
          <p14:tracePt t="41329" x="5688013" y="1901825"/>
          <p14:tracePt t="41344" x="5680075" y="1946275"/>
          <p14:tracePt t="41361" x="5653088" y="2027238"/>
          <p14:tracePt t="41377" x="5626100" y="2125663"/>
          <p14:tracePt t="41394" x="5599113" y="2286000"/>
          <p14:tracePt t="41410" x="5581650" y="2322513"/>
          <p14:tracePt t="41427" x="5581650" y="2347913"/>
          <p14:tracePt t="41444" x="5581650" y="2357438"/>
          <p14:tracePt t="41520" x="5589588" y="2357438"/>
          <p14:tracePt t="41532" x="5626100" y="2347913"/>
          <p14:tracePt t="41545" x="5697538" y="2303463"/>
          <p14:tracePt t="41558" x="5776913" y="2251075"/>
          <p14:tracePt t="41571" x="5884863" y="2187575"/>
          <p14:tracePt t="41583" x="5938838" y="2143125"/>
          <p14:tracePt t="41596" x="5991225" y="2116138"/>
          <p14:tracePt t="41610" x="6027738" y="2089150"/>
          <p14:tracePt t="41627" x="6037263" y="2081213"/>
          <p14:tracePt t="41643" x="6054725" y="2071688"/>
          <p14:tracePt t="41660" x="6062663" y="2062163"/>
          <p14:tracePt t="41685" x="6072188" y="2062163"/>
          <p14:tracePt t="41710" x="6081713" y="2062163"/>
          <p14:tracePt t="41850" x="6072188" y="2062163"/>
          <p14:tracePt t="41863" x="6062663" y="2062163"/>
          <p14:tracePt t="41876" x="6037263" y="2062163"/>
          <p14:tracePt t="41888" x="5991225" y="2062163"/>
          <p14:tracePt t="41901" x="5919788" y="2081213"/>
          <p14:tracePt t="41914" x="5848350" y="2116138"/>
          <p14:tracePt t="41927" x="5795963" y="2152650"/>
          <p14:tracePt t="41942" x="5751513" y="2179638"/>
          <p14:tracePt t="41959" x="5732463" y="2187575"/>
          <p14:tracePt t="41976" x="5724525" y="2187575"/>
          <p14:tracePt t="41992" x="5715000" y="2197100"/>
          <p14:tracePt t="42009" x="5715000" y="2205038"/>
          <p14:tracePt t="42334" x="5732463" y="2205038"/>
          <p14:tracePt t="42347" x="5822950" y="2179638"/>
          <p14:tracePt t="42359" x="6089650" y="2125663"/>
          <p14:tracePt t="42372" x="6653213" y="2027238"/>
          <p14:tracePt t="42385" x="7375525" y="1973263"/>
          <p14:tracePt t="42397" x="8062913" y="1946275"/>
          <p14:tracePt t="42410" x="8759825" y="1946275"/>
          <p14:tracePt t="42425" x="9180513" y="1946275"/>
          <p14:tracePt t="42442" x="9609138" y="1973263"/>
          <p14:tracePt t="42458" x="9786938" y="2036763"/>
          <p14:tracePt t="42475" x="9902825" y="2098675"/>
          <p14:tracePt t="42492" x="9920288" y="2098675"/>
          <p14:tracePt t="42537" x="9902825" y="2089150"/>
          <p14:tracePt t="42549" x="9867900" y="2071688"/>
          <p14:tracePt t="42562" x="9813925" y="2017713"/>
          <p14:tracePt t="42575" x="9777413" y="2000250"/>
          <p14:tracePt t="42591" x="9742488" y="1973263"/>
          <p14:tracePt t="42608" x="9732963" y="1965325"/>
          <p14:tracePt t="42625" x="9725025" y="1955800"/>
          <p14:tracePt t="42626" x="9715500" y="1955800"/>
          <p14:tracePt t="42642" x="9715500" y="1946275"/>
          <p14:tracePt t="42658" x="9705975" y="1946275"/>
          <p14:tracePt t="42675" x="9705975" y="1938338"/>
          <p14:tracePt t="42691" x="9705975" y="1919288"/>
          <p14:tracePt t="42816" x="9705975" y="1911350"/>
          <p14:tracePt t="42854" x="9705975" y="1893888"/>
          <p14:tracePt t="42867" x="9705975" y="1884363"/>
          <p14:tracePt t="42880" x="9705975" y="1874838"/>
          <p14:tracePt t="42892" x="9705975" y="1866900"/>
          <p14:tracePt t="42907" x="9705975" y="1847850"/>
          <p14:tracePt t="42924" x="9715500" y="1830388"/>
          <p14:tracePt t="42941" x="9725025" y="1812925"/>
          <p14:tracePt t="42957" x="9752013" y="1785938"/>
          <p14:tracePt t="42974" x="9752013" y="1768475"/>
          <p14:tracePt t="42994" x="9759950" y="1768475"/>
          <p14:tracePt t="43007" x="9759950" y="1758950"/>
          <p14:tracePt t="43121" x="9732963" y="1758950"/>
          <p14:tracePt t="43134" x="9653588" y="1768475"/>
          <p14:tracePt t="43146" x="9555163" y="1830388"/>
          <p14:tracePt t="43159" x="9412288" y="1928813"/>
          <p14:tracePt t="43173" x="9323388" y="2000250"/>
          <p14:tracePt t="43190" x="9277350" y="2017713"/>
          <p14:tracePt t="43207" x="9259888" y="2036763"/>
          <p14:tracePt t="43224" x="9251950" y="2044700"/>
          <p14:tracePt t="43604" x="9331325" y="2044700"/>
          <p14:tracePt t="43617" x="9572625" y="2000250"/>
          <p14:tracePt t="43630" x="9966325" y="1919288"/>
          <p14:tracePt t="43642" x="10358438" y="1830388"/>
          <p14:tracePt t="43656" x="10456863" y="1822450"/>
          <p14:tracePt t="43673" x="10483850" y="1812925"/>
          <p14:tracePt t="43689" x="10491788" y="1812925"/>
          <p14:tracePt t="43732" x="10501313" y="1812925"/>
          <p14:tracePt t="43872" x="10510838" y="1812925"/>
          <p14:tracePt t="43884" x="10518775" y="1812925"/>
          <p14:tracePt t="43897" x="10528300" y="1812925"/>
          <p14:tracePt t="43910" x="10555288" y="1812925"/>
          <p14:tracePt t="43923" x="10582275" y="1812925"/>
          <p14:tracePt t="43939" x="10599738" y="1812925"/>
          <p14:tracePt t="43955" x="10617200" y="1812925"/>
          <p14:tracePt t="43973" x="10661650" y="1812925"/>
          <p14:tracePt t="43989" x="10680700" y="1812925"/>
          <p14:tracePt t="44005" x="10725150" y="1812925"/>
          <p14:tracePt t="44022" x="10752138" y="1812925"/>
          <p14:tracePt t="44038" x="10777538" y="1830388"/>
          <p14:tracePt t="44055" x="10787063" y="1830388"/>
          <p14:tracePt t="44074" x="10796588" y="1830388"/>
          <p14:tracePt t="44100" x="10796588" y="1839913"/>
          <p14:tracePt t="45145" x="10796588" y="1830388"/>
          <p14:tracePt t="45156" x="10787063" y="1830388"/>
          <p14:tracePt t="45169" x="10777538" y="1830388"/>
          <p14:tracePt t="45181" x="10769600" y="1830388"/>
          <p14:tracePt t="45195" x="10742613" y="1830388"/>
          <p14:tracePt t="45207" x="10688638" y="1839913"/>
          <p14:tracePt t="45221" x="10617200" y="1866900"/>
          <p14:tracePt t="45236" x="10483850" y="1938338"/>
          <p14:tracePt t="45254" x="10358438" y="2000250"/>
          <p14:tracePt t="45270" x="10252075" y="2062163"/>
          <p14:tracePt t="45286" x="10242550" y="2071688"/>
          <p14:tracePt t="45303" x="10233025" y="2071688"/>
          <p14:tracePt t="45334" x="10225088" y="2081213"/>
          <p14:tracePt t="45486" x="10233025" y="2044700"/>
          <p14:tracePt t="45499" x="10269538" y="1955800"/>
          <p14:tracePt t="45512" x="10340975" y="1857375"/>
          <p14:tracePt t="45525" x="10429875" y="1714500"/>
          <p14:tracePt t="45538" x="10528300" y="1625600"/>
          <p14:tracePt t="45552" x="10609263" y="1562100"/>
          <p14:tracePt t="45569" x="10671175" y="1517650"/>
          <p14:tracePt t="45586" x="10706100" y="1482725"/>
          <p14:tracePt t="45603" x="10733088" y="1465263"/>
          <p14:tracePt t="45665" x="10742613" y="1465263"/>
          <p14:tracePt t="45766" x="10706100" y="1473200"/>
          <p14:tracePt t="45779" x="10644188" y="1517650"/>
          <p14:tracePt t="45792" x="10510838" y="1598613"/>
          <p14:tracePt t="45804" x="10260013" y="1768475"/>
          <p14:tracePt t="45819" x="10055225" y="1928813"/>
          <p14:tracePt t="45835" x="9966325" y="2000250"/>
          <p14:tracePt t="45852" x="9939338" y="2027238"/>
          <p14:tracePt t="45868" x="9912350" y="2036763"/>
          <p14:tracePt t="45893" x="9912350" y="2044700"/>
          <p14:tracePt t="46300" x="9902825" y="2044700"/>
          <p14:tracePt t="46313" x="9867900" y="2044700"/>
          <p14:tracePt t="46325" x="9752013" y="2017713"/>
          <p14:tracePt t="46338" x="9402763" y="1911350"/>
          <p14:tracePt t="46351" x="8697913" y="1795463"/>
          <p14:tracePt t="46368" x="7894638" y="1652588"/>
          <p14:tracePt t="46384" x="7286625" y="1581150"/>
          <p14:tracePt t="46401" x="6965950" y="1562100"/>
          <p14:tracePt t="46417" x="6554788" y="1527175"/>
          <p14:tracePt t="46434" x="6491288" y="1527175"/>
          <p14:tracePt t="46451" x="6446838" y="1527175"/>
          <p14:tracePt t="46467" x="6402388" y="1527175"/>
          <p14:tracePt t="46484" x="6394450" y="1527175"/>
          <p14:tracePt t="46500" x="6384925" y="1527175"/>
          <p14:tracePt t="46517" x="6375400" y="1527175"/>
          <p14:tracePt t="46534" x="6348413" y="1527175"/>
          <p14:tracePt t="46550" x="6323013" y="1527175"/>
          <p14:tracePt t="46567" x="6269038" y="1517650"/>
          <p14:tracePt t="46584" x="6251575" y="1517650"/>
          <p14:tracePt t="46600" x="6232525" y="1509713"/>
          <p14:tracePt t="46617" x="6153150" y="1490663"/>
          <p14:tracePt t="46634" x="6089650" y="1482725"/>
          <p14:tracePt t="46650" x="6054725" y="1473200"/>
          <p14:tracePt t="46667" x="6018213" y="1473200"/>
          <p14:tracePt t="46670" x="6000750" y="1465263"/>
          <p14:tracePt t="46683" x="5991225" y="1465263"/>
          <p14:tracePt t="46700" x="5983288" y="1465263"/>
          <p14:tracePt t="46732" x="5965825" y="1465263"/>
          <p14:tracePt t="46744" x="5956300" y="1465263"/>
          <p14:tracePt t="46757" x="5929313" y="1509713"/>
          <p14:tracePt t="46770" x="5894388" y="1571625"/>
          <p14:tracePt t="46783" x="5830888" y="1660525"/>
          <p14:tracePt t="46800" x="5768975" y="1758950"/>
          <p14:tracePt t="46817" x="5724525" y="1822450"/>
          <p14:tracePt t="46834" x="5688013" y="1874838"/>
          <p14:tracePt t="46850" x="5680075" y="1884363"/>
          <p14:tracePt t="46884" x="5680075" y="1893888"/>
          <p14:tracePt t="46986" x="5697538" y="1884363"/>
          <p14:tracePt t="46999" x="5741988" y="1847850"/>
          <p14:tracePt t="47011" x="5848350" y="1776413"/>
          <p14:tracePt t="47024" x="5991225" y="1652588"/>
          <p14:tracePt t="47037" x="6170613" y="1536700"/>
          <p14:tracePt t="47050" x="6242050" y="1473200"/>
          <p14:tracePt t="47066" x="6286500" y="1428750"/>
          <p14:tracePt t="47083" x="6313488" y="1411288"/>
          <p14:tracePt t="47100" x="6340475" y="1393825"/>
          <p14:tracePt t="47125" x="6348413" y="1384300"/>
          <p14:tracePt t="47176" x="6357938" y="1384300"/>
          <p14:tracePt t="47202" x="6367463" y="1384300"/>
          <p14:tracePt t="48638" x="6357938" y="1384300"/>
          <p14:tracePt t="48651" x="6348413" y="1384300"/>
          <p14:tracePt t="48664" x="6348413" y="1401763"/>
          <p14:tracePt t="48676" x="6340475" y="1411288"/>
          <p14:tracePt t="48689" x="6323013" y="1428750"/>
          <p14:tracePt t="48701" x="6323013" y="1455738"/>
          <p14:tracePt t="48715" x="6303963" y="1500188"/>
          <p14:tracePt t="48729" x="6303963" y="1536700"/>
          <p14:tracePt t="48746" x="6303963" y="1571625"/>
          <p14:tracePt t="48763" x="6303963" y="1608138"/>
          <p14:tracePt t="48779" x="6303963" y="1643063"/>
          <p14:tracePt t="48796" x="6303963" y="1670050"/>
          <p14:tracePt t="48813" x="6303963" y="1697038"/>
          <p14:tracePt t="48829" x="6394450" y="1795463"/>
          <p14:tracePt t="48846" x="6465888" y="1866900"/>
          <p14:tracePt t="48863" x="6581775" y="1928813"/>
          <p14:tracePt t="48880" x="6751638" y="2009775"/>
          <p14:tracePt t="48896" x="6813550" y="2036763"/>
          <p14:tracePt t="48913" x="6884988" y="2044700"/>
          <p14:tracePt t="48929" x="6946900" y="2054225"/>
          <p14:tracePt t="48946" x="7054850" y="2054225"/>
          <p14:tracePt t="48962" x="7116763" y="2054225"/>
          <p14:tracePt t="48979" x="7153275" y="2054225"/>
          <p14:tracePt t="48996" x="7197725" y="2054225"/>
          <p14:tracePt t="49012" x="7215188" y="2054225"/>
          <p14:tracePt t="49029" x="7232650" y="2054225"/>
          <p14:tracePt t="50737" x="7251700" y="2054225"/>
          <p14:tracePt t="50749" x="7259638" y="2036763"/>
          <p14:tracePt t="50762" x="7277100" y="2036763"/>
          <p14:tracePt t="50776" x="7313613" y="2027238"/>
          <p14:tracePt t="50792" x="7331075" y="2017713"/>
          <p14:tracePt t="50809" x="7358063" y="2009775"/>
          <p14:tracePt t="50826" x="7402513" y="2000250"/>
          <p14:tracePt t="50842" x="7419975" y="1990725"/>
          <p14:tracePt t="50859" x="7439025" y="1990725"/>
          <p14:tracePt t="50876" x="7466013" y="1982788"/>
          <p14:tracePt t="50892" x="7491413" y="1982788"/>
          <p14:tracePt t="50909" x="7510463" y="1973263"/>
          <p14:tracePt t="50925" x="7545388" y="1955800"/>
          <p14:tracePt t="50942" x="7616825" y="1928813"/>
          <p14:tracePt t="50959" x="7661275" y="1911350"/>
          <p14:tracePt t="50975" x="7688263" y="1893888"/>
          <p14:tracePt t="50992" x="7769225" y="1847850"/>
          <p14:tracePt t="51009" x="7813675" y="1812925"/>
          <p14:tracePt t="51025" x="7885113" y="1776413"/>
          <p14:tracePt t="51042" x="8062913" y="1724025"/>
          <p14:tracePt t="51058" x="8143875" y="1704975"/>
          <p14:tracePt t="51075" x="8224838" y="1704975"/>
          <p14:tracePt t="51092" x="8358188" y="1704975"/>
          <p14:tracePt t="51108" x="8394700" y="1704975"/>
          <p14:tracePt t="51125" x="8420100" y="1704975"/>
          <p14:tracePt t="51142" x="8429625" y="1704975"/>
          <p14:tracePt t="51158" x="8456613" y="1704975"/>
          <p14:tracePt t="51175" x="8466138" y="1704975"/>
          <p14:tracePt t="51192" x="8474075" y="1704975"/>
          <p14:tracePt t="51208" x="8483600" y="1704975"/>
          <p14:tracePt t="51460" x="8501063" y="1704975"/>
          <p14:tracePt t="51486" x="8510588" y="1704975"/>
          <p14:tracePt t="51499" x="8528050" y="1704975"/>
          <p14:tracePt t="51524" x="8537575" y="1704975"/>
          <p14:tracePt t="51537" x="8545513" y="1704975"/>
          <p14:tracePt t="51549" x="8545513" y="1714500"/>
          <p14:tracePt t="51587" x="8537575" y="1724025"/>
          <p14:tracePt t="51600" x="8466138" y="1741488"/>
          <p14:tracePt t="51613" x="8323263" y="1758950"/>
          <p14:tracePt t="51626" x="8062913" y="1785938"/>
          <p14:tracePt t="51641" x="7858125" y="1803400"/>
          <p14:tracePt t="51657" x="7751763" y="1812925"/>
          <p14:tracePt t="51674" x="7697788" y="1812925"/>
          <p14:tracePt t="51691" x="7653338" y="1812925"/>
          <p14:tracePt t="51707" x="7634288" y="1812925"/>
          <p14:tracePt t="51724" x="7616825" y="1812925"/>
          <p14:tracePt t="51741" x="7581900" y="1812925"/>
          <p14:tracePt t="51757" x="7554913" y="1812925"/>
          <p14:tracePt t="51774" x="7527925" y="1812925"/>
          <p14:tracePt t="51791" x="7473950" y="1812925"/>
          <p14:tracePt t="51807" x="7446963" y="1812925"/>
          <p14:tracePt t="51823" x="7429500" y="1812925"/>
          <p14:tracePt t="51840" x="7412038" y="1812925"/>
          <p14:tracePt t="51857" x="7385050" y="1812925"/>
          <p14:tracePt t="51905" x="7375525" y="1812925"/>
          <p14:tracePt t="52325" x="7385050" y="1812925"/>
          <p14:tracePt t="52337" x="7402513" y="1812925"/>
          <p14:tracePt t="52350" x="7429500" y="1812925"/>
          <p14:tracePt t="52363" x="7446963" y="1812925"/>
          <p14:tracePt t="52376" x="7456488" y="1812925"/>
          <p14:tracePt t="52389" x="7473950" y="1812925"/>
          <p14:tracePt t="52406" x="7483475" y="1812925"/>
          <p14:tracePt t="52452" x="7491413" y="1812925"/>
          <p14:tracePt t="52770" x="7500938" y="1812925"/>
          <p14:tracePt t="52782" x="7510463" y="1812925"/>
          <p14:tracePt t="52795" x="7537450" y="1812925"/>
          <p14:tracePt t="52808" x="7616825" y="1812925"/>
          <p14:tracePt t="52822" x="7769225" y="1803400"/>
          <p14:tracePt t="52838" x="7974013" y="1803400"/>
          <p14:tracePt t="52855" x="8143875" y="1803400"/>
          <p14:tracePt t="52872" x="8323263" y="1803400"/>
          <p14:tracePt t="52888" x="8375650" y="1803400"/>
          <p14:tracePt t="52905" x="8420100" y="1803400"/>
          <p14:tracePt t="52922" x="8466138" y="1803400"/>
          <p14:tracePt t="52938" x="8474075" y="1803400"/>
          <p14:tracePt t="52955" x="8491538" y="1803400"/>
          <p14:tracePt t="52971" x="8518525" y="1803400"/>
          <p14:tracePt t="52988" x="8555038" y="1803400"/>
          <p14:tracePt t="53005" x="8572500" y="1803400"/>
          <p14:tracePt t="53021" x="8589963" y="1803400"/>
          <p14:tracePt t="53038" x="8634413" y="1803400"/>
          <p14:tracePt t="53061" x="8653463" y="1803400"/>
          <p14:tracePt t="53087" x="8661400" y="1803400"/>
          <p14:tracePt t="53125" x="8670925" y="1803400"/>
          <p14:tracePt t="53138" x="8680450" y="1803400"/>
          <p14:tracePt t="53188" x="8688388" y="1803400"/>
          <p14:tracePt t="53379" x="8643938" y="1803400"/>
          <p14:tracePt t="53392" x="8501063" y="1803400"/>
          <p14:tracePt t="53405" x="8170863" y="1822450"/>
          <p14:tracePt t="53417" x="7724775" y="1839913"/>
          <p14:tracePt t="53430" x="7429500" y="1839913"/>
          <p14:tracePt t="53443" x="7304088" y="1839913"/>
          <p14:tracePt t="53456" x="7242175" y="1839913"/>
          <p14:tracePt t="53471" x="7180263" y="1839913"/>
          <p14:tracePt t="53487" x="7134225" y="1839913"/>
          <p14:tracePt t="53504" x="7072313" y="1839913"/>
          <p14:tracePt t="53520" x="6911975" y="1866900"/>
          <p14:tracePt t="53537" x="6858000" y="1874838"/>
          <p14:tracePt t="53554" x="6831013" y="1884363"/>
          <p14:tracePt t="53570" x="6813550" y="1893888"/>
          <p14:tracePt t="53587" x="6804025" y="1893888"/>
          <p14:tracePt t="53621" x="6804025" y="1901825"/>
          <p14:tracePt t="53646" x="6804025" y="1911350"/>
          <p14:tracePt t="53659" x="6823075" y="1928813"/>
          <p14:tracePt t="53672" x="6911975" y="1946275"/>
          <p14:tracePt t="53687" x="7099300" y="2027238"/>
          <p14:tracePt t="53703" x="7367588" y="2081213"/>
          <p14:tracePt t="53720" x="7697788" y="2133600"/>
          <p14:tracePt t="53737" x="8134350" y="2143125"/>
          <p14:tracePt t="53753" x="8323263" y="2116138"/>
          <p14:tracePt t="53770" x="8456613" y="2071688"/>
          <p14:tracePt t="53787" x="8634413" y="1982788"/>
          <p14:tracePt t="53803" x="8697913" y="1911350"/>
          <p14:tracePt t="53820" x="8759825" y="1839913"/>
          <p14:tracePt t="53836" x="8848725" y="1714500"/>
          <p14:tracePt t="53853" x="8867775" y="1679575"/>
          <p14:tracePt t="53870" x="8875713" y="1652588"/>
          <p14:tracePt t="53886" x="8885238" y="1616075"/>
          <p14:tracePt t="53903" x="8840788" y="1509713"/>
          <p14:tracePt t="53919" x="8742363" y="1428750"/>
          <p14:tracePt t="53936" x="8562975" y="1339850"/>
          <p14:tracePt t="53953" x="7769225" y="1241425"/>
          <p14:tracePt t="53970" x="7296150" y="1223963"/>
          <p14:tracePt t="53986" x="6875463" y="1223963"/>
          <p14:tracePt t="54003" x="6180138" y="1223963"/>
          <p14:tracePt t="54020" x="5902325" y="1223963"/>
          <p14:tracePt t="54036" x="5661025" y="1268413"/>
          <p14:tracePt t="54053" x="5241925" y="1357313"/>
          <p14:tracePt t="54069" x="5045075" y="1411288"/>
          <p14:tracePt t="54086" x="4840288" y="1482725"/>
          <p14:tracePt t="54103" x="4554538" y="1554163"/>
          <p14:tracePt t="54119" x="4411663" y="1571625"/>
          <p14:tracePt t="54136" x="4286250" y="1581150"/>
          <p14:tracePt t="54153" x="4187825" y="1589088"/>
          <p14:tracePt t="54169" x="4027488" y="1589088"/>
          <p14:tracePt t="54186" x="3983038" y="1589088"/>
          <p14:tracePt t="54202" x="3938588" y="1571625"/>
          <p14:tracePt t="54219" x="3894138" y="1527175"/>
          <p14:tracePt t="54236" x="3884613" y="1517650"/>
          <p14:tracePt t="54252" x="3875088" y="1500188"/>
          <p14:tracePt t="54269" x="3867150" y="1500188"/>
          <p14:tracePt t="54286" x="3867150" y="1490663"/>
          <p14:tracePt t="54306" x="3867150" y="1482725"/>
          <p14:tracePt t="54320" x="3867150" y="1473200"/>
          <p14:tracePt t="54335" x="3867150" y="1465263"/>
          <p14:tracePt t="54352" x="3867150" y="1455738"/>
          <p14:tracePt t="54369" x="3875088" y="1446213"/>
          <p14:tracePt t="54370" x="3894138" y="1438275"/>
          <p14:tracePt t="54385" x="3902075" y="1419225"/>
          <p14:tracePt t="54402" x="3929063" y="1401763"/>
          <p14:tracePt t="54419" x="3956050" y="1384300"/>
          <p14:tracePt t="54435" x="4037013" y="1339850"/>
          <p14:tracePt t="54452" x="4116388" y="1303338"/>
          <p14:tracePt t="54469" x="4205288" y="1268413"/>
          <p14:tracePt t="54485" x="4411663" y="1231900"/>
          <p14:tracePt t="54502" x="4518025" y="1231900"/>
          <p14:tracePt t="54518" x="4643438" y="1231900"/>
          <p14:tracePt t="54536" x="4857750" y="1231900"/>
          <p14:tracePt t="54552" x="4956175" y="1241425"/>
          <p14:tracePt t="54568" x="5045075" y="1285875"/>
          <p14:tracePt t="54585" x="5126038" y="1322388"/>
          <p14:tracePt t="54601" x="5241925" y="1438275"/>
          <p14:tracePt t="54618" x="5286375" y="1482725"/>
          <p14:tracePt t="54635" x="5303838" y="1536700"/>
          <p14:tracePt t="54651" x="5322888" y="1581150"/>
          <p14:tracePt t="54668" x="5322888" y="1589088"/>
          <p14:tracePt t="54687" x="5322888" y="1608138"/>
          <p14:tracePt t="54713" x="5313363" y="1625600"/>
          <p14:tracePt t="54726" x="5295900" y="1652588"/>
          <p14:tracePt t="54738" x="5251450" y="1679575"/>
          <p14:tracePt t="54751" x="5180013" y="1724025"/>
          <p14:tracePt t="54768" x="5089525" y="1776413"/>
          <p14:tracePt t="54785" x="5000625" y="1812925"/>
          <p14:tracePt t="54801" x="4786313" y="1857375"/>
          <p14:tracePt t="54818" x="4670425" y="1866900"/>
          <p14:tracePt t="54835" x="4572000" y="1866900"/>
          <p14:tracePt t="54851" x="4473575" y="1830388"/>
          <p14:tracePt t="54868" x="4330700" y="1741488"/>
          <p14:tracePt t="54884" x="4286250" y="1697038"/>
          <p14:tracePt t="54901" x="4251325" y="1643063"/>
          <p14:tracePt t="54918" x="4214813" y="1517650"/>
          <p14:tracePt t="54934" x="4214813" y="1455738"/>
          <p14:tracePt t="54951" x="4214813" y="1393825"/>
          <p14:tracePt t="54968" x="4259263" y="1285875"/>
          <p14:tracePt t="54984" x="4295775" y="1231900"/>
          <p14:tracePt t="55001" x="4340225" y="1179513"/>
          <p14:tracePt t="55018" x="4456113" y="1081088"/>
          <p14:tracePt t="55034" x="4510088" y="1044575"/>
          <p14:tracePt t="55051" x="4581525" y="1017588"/>
          <p14:tracePt t="55067" x="4643438" y="1009650"/>
          <p14:tracePt t="55084" x="4803775" y="982663"/>
          <p14:tracePt t="55101" x="4884738" y="982663"/>
          <p14:tracePt t="55117" x="4983163" y="982663"/>
          <p14:tracePt t="55134" x="5160963" y="982663"/>
          <p14:tracePt t="55152" x="5241925" y="1009650"/>
          <p14:tracePt t="55167" x="5330825" y="1044575"/>
          <p14:tracePt t="55184" x="5465763" y="1152525"/>
          <p14:tracePt t="55200" x="5518150" y="1214438"/>
          <p14:tracePt t="55217" x="5562600" y="1258888"/>
          <p14:tracePt t="55234" x="5626100" y="1357313"/>
          <p14:tracePt t="55250" x="5653088" y="1419225"/>
          <p14:tracePt t="55267" x="5670550" y="1455738"/>
          <p14:tracePt t="55284" x="5680075" y="1527175"/>
          <p14:tracePt t="55300" x="5680075" y="1544638"/>
          <p14:tracePt t="55317" x="5680075" y="1562100"/>
          <p14:tracePt t="55334" x="5661025" y="1581150"/>
          <p14:tracePt t="55350" x="5626100" y="1598613"/>
          <p14:tracePt t="55367" x="5599113" y="1608138"/>
          <p14:tracePt t="55386" x="5589588" y="1608138"/>
          <p14:tracePt t="55449" x="5634038" y="1608138"/>
          <p14:tracePt t="55462" x="5786438" y="1598613"/>
          <p14:tracePt t="55475" x="6153150" y="1536700"/>
          <p14:tracePt t="55487" x="6589713" y="1465263"/>
          <p14:tracePt t="55500" x="6875463" y="1419225"/>
          <p14:tracePt t="55516" x="7000875" y="1401763"/>
          <p14:tracePt t="55533" x="7081838" y="1401763"/>
          <p14:tracePt t="55550" x="7170738" y="1401763"/>
          <p14:tracePt t="55566" x="7197725" y="1401763"/>
          <p14:tracePt t="55583" x="7215188" y="1401763"/>
          <p14:tracePt t="55600" x="7232650" y="1401763"/>
          <p14:tracePt t="55616" x="7251700" y="1401763"/>
          <p14:tracePt t="55633" x="7259638" y="1411288"/>
          <p14:tracePt t="55831" x="7277100" y="1411288"/>
          <p14:tracePt t="55843" x="7323138" y="1411288"/>
          <p14:tracePt t="55856" x="7500938" y="1411288"/>
          <p14:tracePt t="55868" x="7929563" y="1411288"/>
          <p14:tracePt t="55882" x="8518525" y="1411288"/>
          <p14:tracePt t="55899" x="9063038" y="1411288"/>
          <p14:tracePt t="55916" x="9358313" y="1411288"/>
          <p14:tracePt t="55933" x="9732963" y="1411288"/>
          <p14:tracePt t="55949" x="9848850" y="1411288"/>
          <p14:tracePt t="55966" x="9956800" y="1411288"/>
          <p14:tracePt t="55983" x="10090150" y="1411288"/>
          <p14:tracePt t="55999" x="10126663" y="1411288"/>
          <p14:tracePt t="56016" x="10144125" y="1411288"/>
          <p14:tracePt t="56032" x="10161588" y="1411288"/>
          <p14:tracePt t="56049" x="10171113" y="1411288"/>
          <p14:tracePt t="56065" x="10180638" y="1411288"/>
          <p14:tracePt t="56211" x="10161588" y="1393825"/>
          <p14:tracePt t="56224" x="10117138" y="1357313"/>
          <p14:tracePt t="56237" x="10028238" y="1295400"/>
          <p14:tracePt t="56250" x="9894888" y="1214438"/>
          <p14:tracePt t="56265" x="9752013" y="1152525"/>
          <p14:tracePt t="56282" x="9661525" y="1108075"/>
          <p14:tracePt t="56298" x="9599613" y="1089025"/>
          <p14:tracePt t="56315" x="9439275" y="1062038"/>
          <p14:tracePt t="56332" x="9323388" y="1062038"/>
          <p14:tracePt t="56348" x="9197975" y="1062038"/>
          <p14:tracePt t="56365" x="8894763" y="1062038"/>
          <p14:tracePt t="56382" x="8751888" y="1089025"/>
          <p14:tracePt t="56398" x="8599488" y="1116013"/>
          <p14:tracePt t="56415" x="8340725" y="1204913"/>
          <p14:tracePt t="56431" x="8232775" y="1241425"/>
          <p14:tracePt t="56448" x="8116888" y="1258888"/>
          <p14:tracePt t="56465" x="7885113" y="1285875"/>
          <p14:tracePt t="56481" x="7751763" y="1312863"/>
          <p14:tracePt t="56498" x="7616825" y="1322388"/>
          <p14:tracePt t="56515" x="7429500" y="1339850"/>
          <p14:tracePt t="56531" x="7161213" y="1384300"/>
          <p14:tracePt t="56548" x="7045325" y="1401763"/>
          <p14:tracePt t="56564" x="6919913" y="1411288"/>
          <p14:tracePt t="56581" x="6769100" y="1438275"/>
          <p14:tracePt t="56598" x="6732588" y="1438275"/>
          <p14:tracePt t="56614" x="6705600" y="1438275"/>
          <p14:tracePt t="56631" x="6643688" y="1438275"/>
          <p14:tracePt t="56648" x="6626225" y="1438275"/>
          <p14:tracePt t="56665" x="6599238" y="1438275"/>
          <p14:tracePt t="56681" x="6554788" y="1438275"/>
          <p14:tracePt t="56698" x="6537325" y="1438275"/>
          <p14:tracePt t="56714" x="6527800" y="1438275"/>
          <p14:tracePt t="56731" x="6510338" y="1438275"/>
          <p14:tracePt t="56747" x="6491288" y="1438275"/>
          <p14:tracePt t="56764" x="6473825" y="1428750"/>
          <p14:tracePt t="56783" x="6465888" y="1428750"/>
          <p14:tracePt t="56797" x="6456363" y="1428750"/>
          <p14:tracePt t="56814" x="6456363" y="1419225"/>
          <p14:tracePt t="56831" x="6446838" y="1419225"/>
          <p14:tracePt t="56910" x="6446838" y="1411288"/>
          <p14:tracePt t="56922" x="6465888" y="1411288"/>
          <p14:tracePt t="56935" x="6527800" y="1411288"/>
          <p14:tracePt t="56948" x="6670675" y="1393825"/>
          <p14:tracePt t="56964" x="6973888" y="1374775"/>
          <p14:tracePt t="56980" x="7296150" y="1366838"/>
          <p14:tracePt t="56997" x="7554913" y="1347788"/>
          <p14:tracePt t="57014" x="7966075" y="1322388"/>
          <p14:tracePt t="57031" x="8170863" y="1312863"/>
          <p14:tracePt t="57047" x="8358188" y="1285875"/>
          <p14:tracePt t="57064" x="8661400" y="1241425"/>
          <p14:tracePt t="57080" x="8759825" y="1214438"/>
          <p14:tracePt t="57097" x="8823325" y="1204913"/>
          <p14:tracePt t="57114" x="8920163" y="1196975"/>
          <p14:tracePt t="57130" x="8947150" y="1196975"/>
          <p14:tracePt t="57147" x="8974138" y="1196975"/>
          <p14:tracePt t="57164" x="9028113" y="1196975"/>
          <p14:tracePt t="57180" x="9055100" y="1196975"/>
          <p14:tracePt t="57197" x="9090025" y="1196975"/>
          <p14:tracePt t="57213" x="9126538" y="1196975"/>
          <p14:tracePt t="57230" x="9251950" y="1196975"/>
          <p14:tracePt t="57247" x="9323388" y="1196975"/>
          <p14:tracePt t="57263" x="9385300" y="1187450"/>
          <p14:tracePt t="57280" x="9537700" y="1179513"/>
          <p14:tracePt t="57296" x="9617075" y="1179513"/>
          <p14:tracePt t="57313" x="9705975" y="1179513"/>
          <p14:tracePt t="57330" x="9875838" y="1179513"/>
          <p14:tracePt t="57346" x="9920288" y="1179513"/>
          <p14:tracePt t="57363" x="9983788" y="1179513"/>
          <p14:tracePt t="57380" x="10082213" y="1179513"/>
          <p14:tracePt t="57396" x="10126663" y="1179513"/>
          <p14:tracePt t="57413" x="10153650" y="1179513"/>
          <p14:tracePt t="57430" x="10206038" y="1204913"/>
          <p14:tracePt t="57446" x="10242550" y="1214438"/>
          <p14:tracePt t="57463" x="10260013" y="1250950"/>
          <p14:tracePt t="57479" x="10296525" y="1285875"/>
          <p14:tracePt t="57496" x="10358438" y="1401763"/>
          <p14:tracePt t="57513" x="10394950" y="1465263"/>
          <p14:tracePt t="57529" x="10412413" y="1517650"/>
          <p14:tracePt t="57546" x="10420350" y="1598613"/>
          <p14:tracePt t="57563" x="10420350" y="1616075"/>
          <p14:tracePt t="57579" x="10402888" y="1652588"/>
          <p14:tracePt t="57596" x="10188575" y="1768475"/>
          <p14:tracePt t="57612" x="9912350" y="1839913"/>
          <p14:tracePt t="57629" x="9572625" y="1911350"/>
          <p14:tracePt t="57646" x="8867775" y="1973263"/>
          <p14:tracePt t="57662" x="8518525" y="1973263"/>
          <p14:tracePt t="57679" x="8215313" y="1973263"/>
          <p14:tracePt t="57696" x="7894638" y="1965325"/>
          <p14:tracePt t="57712" x="7394575" y="1893888"/>
          <p14:tracePt t="57729" x="7197725" y="1857375"/>
          <p14:tracePt t="57746" x="7027863" y="1822450"/>
          <p14:tracePt t="57762" x="6715125" y="1751013"/>
          <p14:tracePt t="57779" x="6562725" y="1704975"/>
          <p14:tracePt t="57796" x="6419850" y="1670050"/>
          <p14:tracePt t="57812" x="6180138" y="1625600"/>
          <p14:tracePt t="57829" x="6072188" y="1598613"/>
          <p14:tracePt t="57845" x="5991225" y="1581150"/>
          <p14:tracePt t="57862" x="5857875" y="1544638"/>
          <p14:tracePt t="57879" x="5803900" y="1517650"/>
          <p14:tracePt t="57895" x="5768975" y="1500188"/>
          <p14:tracePt t="57912" x="5680075" y="1438275"/>
          <p14:tracePt t="57928" x="5653088" y="1411288"/>
          <p14:tracePt t="57945" x="5643563" y="1384300"/>
          <p14:tracePt t="57962" x="5626100" y="1357313"/>
          <p14:tracePt t="57978" x="5616575" y="1312863"/>
          <p14:tracePt t="57995" x="5608638" y="1295400"/>
          <p14:tracePt t="58012" x="5608638" y="1268413"/>
          <p14:tracePt t="58028" x="5608638" y="1241425"/>
          <p14:tracePt t="58045" x="5608638" y="1231900"/>
          <p14:tracePt t="58064" x="5608638" y="1223963"/>
          <p14:tracePt t="58090" x="5616575" y="1204913"/>
          <p14:tracePt t="58103" x="5653088" y="1187450"/>
          <p14:tracePt t="58115" x="5715000" y="1160463"/>
          <p14:tracePt t="58128" x="5830888" y="1125538"/>
          <p14:tracePt t="58145" x="5938838" y="1108075"/>
          <p14:tracePt t="58162" x="6045200" y="1098550"/>
          <p14:tracePt t="58178" x="6205538" y="1098550"/>
          <p14:tracePt t="58195" x="6296025" y="1098550"/>
          <p14:tracePt t="58211" x="6384925" y="1098550"/>
          <p14:tracePt t="58228" x="6500813" y="1098550"/>
          <p14:tracePt t="58245" x="6777038" y="1089025"/>
          <p14:tracePt t="58261" x="7000875" y="1089025"/>
          <p14:tracePt t="58278" x="7205663" y="1089025"/>
          <p14:tracePt t="58295" x="7705725" y="1089025"/>
          <p14:tracePt t="58311" x="8027988" y="1089025"/>
          <p14:tracePt t="58328" x="8296275" y="1089025"/>
          <p14:tracePt t="58344" x="8848725" y="1089025"/>
          <p14:tracePt t="58361" x="9072563" y="1089025"/>
          <p14:tracePt t="58378" x="9197975" y="1098550"/>
          <p14:tracePt t="58395" x="9375775" y="1116013"/>
          <p14:tracePt t="58411" x="9456738" y="1125538"/>
          <p14:tracePt t="58428" x="9537700" y="1143000"/>
          <p14:tracePt t="58444" x="9609138" y="1143000"/>
          <p14:tracePt t="58461" x="9742488" y="1160463"/>
          <p14:tracePt t="58478" x="9804400" y="1169988"/>
          <p14:tracePt t="58494" x="9867900" y="1187450"/>
          <p14:tracePt t="58511" x="9966325" y="1204913"/>
          <p14:tracePt t="58527" x="9991725" y="1204913"/>
          <p14:tracePt t="58544" x="10018713" y="1204913"/>
          <p14:tracePt t="58561" x="10045700" y="1204913"/>
          <p14:tracePt t="58578" x="10063163" y="1204913"/>
          <p14:tracePt t="58594" x="10090150" y="1214438"/>
          <p14:tracePt t="58611" x="10126663" y="1231900"/>
          <p14:tracePt t="58627" x="10134600" y="1231900"/>
          <p14:tracePt t="58644" x="10153650" y="1250950"/>
          <p14:tracePt t="58661" x="10180638" y="1276350"/>
          <p14:tracePt t="58677" x="10188575" y="1285875"/>
          <p14:tracePt t="58694" x="10215563" y="1303338"/>
          <p14:tracePt t="58710" x="10225088" y="1312863"/>
          <p14:tracePt t="58727" x="10242550" y="1339850"/>
          <p14:tracePt t="58744" x="10252075" y="1347788"/>
          <p14:tracePt t="58776" x="10252075" y="1357313"/>
          <p14:tracePt t="58788" x="10260013" y="1366838"/>
          <p14:tracePt t="58801" x="10260013" y="1384300"/>
          <p14:tracePt t="58814" x="10260013" y="1411288"/>
          <p14:tracePt t="58827" x="10260013" y="1455738"/>
          <p14:tracePt t="58844" x="10269538" y="1517650"/>
          <p14:tracePt t="58860" x="10269538" y="1554163"/>
          <p14:tracePt t="58877" x="10269538" y="1571625"/>
          <p14:tracePt t="58893" x="10269538" y="1581150"/>
          <p14:tracePt t="58953" x="10269538" y="1589088"/>
          <p14:tracePt t="58966" x="10260013" y="1589088"/>
          <p14:tracePt t="58979" x="10233025" y="1598613"/>
          <p14:tracePt t="58993" x="10206038" y="1608138"/>
          <p14:tracePt t="59010" x="10180638" y="1608138"/>
          <p14:tracePt t="59026" x="10117138" y="1616075"/>
          <p14:tracePt t="59043" x="9956800" y="1633538"/>
          <p14:tracePt t="59060" x="9823450" y="1643063"/>
          <p14:tracePt t="59076" x="9671050" y="1652588"/>
          <p14:tracePt t="59093" x="9099550" y="1714500"/>
          <p14:tracePt t="59110" x="8848725" y="1724025"/>
          <p14:tracePt t="59126" x="8661400" y="1751013"/>
          <p14:tracePt t="59143" x="8510588" y="1785938"/>
          <p14:tracePt t="59144" x="8402638" y="1795463"/>
          <p14:tracePt t="59159" x="8313738" y="1812925"/>
          <p14:tracePt t="59176" x="8242300" y="1812925"/>
          <p14:tracePt t="59193" x="8180388" y="1822450"/>
          <p14:tracePt t="59209" x="8072438" y="1830388"/>
          <p14:tracePt t="59226" x="8018463" y="1830388"/>
          <p14:tracePt t="59243" x="7991475" y="1830388"/>
          <p14:tracePt t="59259" x="7929563" y="1830388"/>
          <p14:tracePt t="59276" x="7912100" y="1830388"/>
          <p14:tracePt t="59293" x="7875588" y="1830388"/>
          <p14:tracePt t="59310" x="7831138" y="1830388"/>
          <p14:tracePt t="59326" x="7804150" y="1830388"/>
          <p14:tracePt t="59343" x="7786688" y="1830388"/>
          <p14:tracePt t="59359" x="7751763" y="1830388"/>
          <p14:tracePt t="59376" x="7724775" y="1830388"/>
          <p14:tracePt t="59392" x="7680325" y="1830388"/>
          <p14:tracePt t="59409" x="7608888" y="1830388"/>
          <p14:tracePt t="59426" x="7367588" y="1830388"/>
          <p14:tracePt t="59442" x="7153275" y="1812925"/>
          <p14:tracePt t="59459" x="6973888" y="1803400"/>
          <p14:tracePt t="59476" x="6545263" y="1751013"/>
          <p14:tracePt t="59492" x="6411913" y="1741488"/>
          <p14:tracePt t="59741" x="6419850" y="1741488"/>
          <p14:tracePt t="59754" x="6438900" y="1741488"/>
          <p14:tracePt t="59767" x="6491288" y="1741488"/>
          <p14:tracePt t="59779" x="6589713" y="1741488"/>
          <p14:tracePt t="59792" x="6759575" y="1724025"/>
          <p14:tracePt t="59808" x="6965950" y="1724025"/>
          <p14:tracePt t="59825" x="7143750" y="1714500"/>
          <p14:tracePt t="59842" x="7277100" y="1714500"/>
          <p14:tracePt t="59843" x="7385050" y="1714500"/>
          <p14:tracePt t="59858" x="7473950" y="1714500"/>
          <p14:tracePt t="59875" x="7562850" y="1714500"/>
          <p14:tracePt t="59892" x="7626350" y="1714500"/>
          <p14:tracePt t="59908" x="7715250" y="1714500"/>
          <p14:tracePt t="59925" x="7759700" y="1724025"/>
          <p14:tracePt t="59942" x="7777163" y="1731963"/>
          <p14:tracePt t="59958" x="7804150" y="1731963"/>
          <p14:tracePt t="60007" x="7813675" y="1741488"/>
          <p14:tracePt t="60186" x="7751763" y="1741488"/>
          <p14:tracePt t="60198" x="7554913" y="1741488"/>
          <p14:tracePt t="60211" x="7054850" y="1741488"/>
          <p14:tracePt t="60224" x="6340475" y="1741488"/>
          <p14:tracePt t="60241" x="5724525" y="1741488"/>
          <p14:tracePt t="60258" x="5340350" y="1697038"/>
          <p14:tracePt t="60274" x="4894263" y="1643063"/>
          <p14:tracePt t="60291" x="4724400" y="1608138"/>
          <p14:tracePt t="60307" x="4625975" y="1581150"/>
          <p14:tracePt t="60324" x="4527550" y="1571625"/>
          <p14:tracePt t="60341" x="4419600" y="1562100"/>
          <p14:tracePt t="60357" x="4394200" y="1544638"/>
          <p14:tracePt t="60374" x="4375150" y="1544638"/>
          <p14:tracePt t="60390" x="4357688" y="1536700"/>
          <p14:tracePt t="60414" x="4348163" y="1536700"/>
          <p14:tracePt t="60567" x="4348163" y="1527175"/>
          <p14:tracePt t="60605" x="4348163" y="1517650"/>
          <p14:tracePt t="60669" x="4348163" y="1509713"/>
          <p14:tracePt t="60681" x="4348163" y="1500188"/>
          <p14:tracePt t="60694" x="4367213" y="1490663"/>
          <p14:tracePt t="60707" x="4411663" y="1455738"/>
          <p14:tracePt t="60723" x="4518025" y="1438275"/>
          <p14:tracePt t="60740" x="4679950" y="1384300"/>
          <p14:tracePt t="60756" x="4965700" y="1339850"/>
          <p14:tracePt t="60773" x="5429250" y="1312863"/>
          <p14:tracePt t="60790" x="5554663" y="1312863"/>
          <p14:tracePt t="60806" x="5697538" y="1312863"/>
          <p14:tracePt t="60823" x="6000750" y="1312863"/>
          <p14:tracePt t="60840" x="6099175" y="1312863"/>
          <p14:tracePt t="60856" x="6180138" y="1312863"/>
          <p14:tracePt t="60873" x="6296025" y="1322388"/>
          <p14:tracePt t="60889" x="6330950" y="1339850"/>
          <p14:tracePt t="60906" x="6357938" y="1357313"/>
          <p14:tracePt t="61126" x="6367463" y="1357313"/>
          <p14:tracePt t="61139" x="6394450" y="1357313"/>
          <p14:tracePt t="61152" x="6483350" y="1357313"/>
          <p14:tracePt t="61164" x="6705600" y="1357313"/>
          <p14:tracePt t="61177" x="7126288" y="1347788"/>
          <p14:tracePt t="61190" x="7527925" y="1312863"/>
          <p14:tracePt t="61205" x="7786688" y="1295400"/>
          <p14:tracePt t="61222" x="7966075" y="1285875"/>
          <p14:tracePt t="61239" x="8054975" y="1285875"/>
          <p14:tracePt t="61255" x="8215313" y="1285875"/>
          <p14:tracePt t="61272" x="8259763" y="1285875"/>
          <p14:tracePt t="61289" x="8286750" y="1285875"/>
          <p14:tracePt t="61305" x="8331200" y="1285875"/>
          <p14:tracePt t="61322" x="8340725" y="1285875"/>
          <p14:tracePt t="61355" x="8348663" y="1285875"/>
          <p14:tracePt t="61380" x="8358188" y="1285875"/>
          <p14:tracePt t="61520" x="8367713" y="1285875"/>
          <p14:tracePt t="61532" x="8375650" y="1285875"/>
          <p14:tracePt t="61545" x="8394700" y="1285875"/>
          <p14:tracePt t="61558" x="8429625" y="1295400"/>
          <p14:tracePt t="61572" x="8483600" y="1312863"/>
          <p14:tracePt t="61588" x="8562975" y="1330325"/>
          <p14:tracePt t="61605" x="8653463" y="1357313"/>
          <p14:tracePt t="61622" x="8777288" y="1366838"/>
          <p14:tracePt t="61639" x="8823325" y="1366838"/>
          <p14:tracePt t="61655" x="8848725" y="1366838"/>
          <p14:tracePt t="61671" x="8867775" y="1366838"/>
          <p14:tracePt t="61688" x="8929688" y="1374775"/>
          <p14:tracePt t="61705" x="8956675" y="1384300"/>
          <p14:tracePt t="61721" x="8974138" y="1384300"/>
          <p14:tracePt t="61738" x="8991600" y="1384300"/>
          <p14:tracePt t="61761" x="9001125" y="1384300"/>
          <p14:tracePt t="61786" x="9010650" y="1384300"/>
          <p14:tracePt t="62066" x="9001125" y="1384300"/>
          <p14:tracePt t="62079" x="8966200" y="1393825"/>
          <p14:tracePt t="62092" x="8840788" y="1419225"/>
          <p14:tracePt t="62105" x="8537575" y="1473200"/>
          <p14:tracePt t="62120" x="7974013" y="1571625"/>
          <p14:tracePt t="62137" x="7473950" y="1625600"/>
          <p14:tracePt t="62155" x="7081838" y="1652588"/>
          <p14:tracePt t="62170" x="7010400" y="1652588"/>
          <p14:tracePt t="62187" x="6983413" y="1652588"/>
          <p14:tracePt t="62204" x="6965950" y="1652588"/>
          <p14:tracePt t="62220" x="6956425" y="1652588"/>
          <p14:tracePt t="62409" x="6973888" y="1670050"/>
          <p14:tracePt t="62422" x="7027863" y="1704975"/>
          <p14:tracePt t="62435" x="7108825" y="1758950"/>
          <p14:tracePt t="62447" x="7224713" y="1866900"/>
          <p14:tracePt t="62460" x="7402513" y="1965325"/>
          <p14:tracePt t="62473" x="7527925" y="2062163"/>
          <p14:tracePt t="62486" x="7634288" y="2125663"/>
          <p14:tracePt t="62503" x="7777163" y="2170113"/>
          <p14:tracePt t="62520" x="7902575" y="2197100"/>
          <p14:tracePt t="62537" x="8161338" y="2251075"/>
          <p14:tracePt t="62553" x="8232775" y="2259013"/>
          <p14:tracePt t="62570" x="8286750" y="2268538"/>
          <p14:tracePt t="62587" x="8313738" y="2268538"/>
          <p14:tracePt t="62613" x="8331200" y="2268538"/>
          <p14:tracePt t="62638" x="8348663" y="2251075"/>
          <p14:tracePt t="62651" x="8367713" y="2170113"/>
          <p14:tracePt t="62664" x="8394700" y="2108200"/>
          <p14:tracePt t="62676" x="8412163" y="2027238"/>
          <p14:tracePt t="62689" x="8412163" y="1965325"/>
          <p14:tracePt t="62703" x="8412163" y="1919288"/>
          <p14:tracePt t="62719" x="8412163" y="1839913"/>
          <p14:tracePt t="62736" x="8385175" y="1776413"/>
          <p14:tracePt t="62753" x="8296275" y="1670050"/>
          <p14:tracePt t="62769" x="8269288" y="1633538"/>
          <p14:tracePt t="62786" x="8224838" y="1616075"/>
          <p14:tracePt t="62803" x="8108950" y="1571625"/>
          <p14:tracePt t="62819" x="7983538" y="1554163"/>
          <p14:tracePt t="62836" x="7831138" y="1544638"/>
          <p14:tracePt t="62853" x="7608888" y="1544638"/>
          <p14:tracePt t="62869" x="7037388" y="1544638"/>
          <p14:tracePt t="62886" x="6759575" y="1544638"/>
          <p14:tracePt t="62902" x="6537325" y="1544638"/>
          <p14:tracePt t="62919" x="6188075" y="1544638"/>
          <p14:tracePt t="62936" x="6062663" y="1544638"/>
          <p14:tracePt t="62952" x="5983288" y="1544638"/>
          <p14:tracePt t="62969" x="5867400" y="1544638"/>
          <p14:tracePt t="62985" x="5840413" y="1544638"/>
          <p14:tracePt t="63002" x="5803900" y="1544638"/>
          <p14:tracePt t="63019" x="5715000" y="1544638"/>
          <p14:tracePt t="63035" x="5643563" y="1544638"/>
          <p14:tracePt t="63052" x="5572125" y="1544638"/>
          <p14:tracePt t="63069" x="5500688" y="1544638"/>
          <p14:tracePt t="63085" x="5367338" y="1536700"/>
          <p14:tracePt t="63102" x="5295900" y="1527175"/>
          <p14:tracePt t="63119" x="5251450" y="1517650"/>
          <p14:tracePt t="63135" x="5143500" y="1465263"/>
          <p14:tracePt t="63153" x="5108575" y="1428750"/>
          <p14:tracePt t="63168" x="5072063" y="1393825"/>
          <p14:tracePt t="63185" x="5018088" y="1295400"/>
          <p14:tracePt t="63202" x="5000625" y="1258888"/>
          <p14:tracePt t="63219" x="4991100" y="1241425"/>
          <p14:tracePt t="63235" x="4973638" y="1196975"/>
          <p14:tracePt t="63252" x="4956175" y="1179513"/>
          <p14:tracePt t="63268" x="4946650" y="1179513"/>
          <p14:tracePt t="63286" x="4911725" y="1160463"/>
          <p14:tracePt t="63301" x="4884738" y="1152525"/>
          <p14:tracePt t="63318" x="4840288" y="1143000"/>
          <p14:tracePt t="63335" x="4786313" y="1143000"/>
          <p14:tracePt t="63351" x="4652963" y="1160463"/>
          <p14:tracePt t="63368" x="4608513" y="1196975"/>
          <p14:tracePt t="63385" x="4572000" y="1241425"/>
          <p14:tracePt t="63401" x="4537075" y="1312863"/>
          <p14:tracePt t="63418" x="4537075" y="1330325"/>
          <p14:tracePt t="63435" x="4527550" y="1347788"/>
          <p14:tracePt t="63451" x="4537075" y="1393825"/>
          <p14:tracePt t="63468" x="4562475" y="1411288"/>
          <p14:tracePt t="63485" x="4643438" y="1465263"/>
          <p14:tracePt t="63501" x="4956175" y="1554163"/>
          <p14:tracePt t="63518" x="5170488" y="1616075"/>
          <p14:tracePt t="63535" x="5375275" y="1660525"/>
          <p14:tracePt t="63551" x="5483225" y="1679575"/>
          <p14:tracePt t="63568" x="5599113" y="1697038"/>
          <p14:tracePt t="63584" x="5616575" y="1697038"/>
          <p14:tracePt t="63601" x="5626100" y="1697038"/>
          <p14:tracePt t="63628" x="5634038" y="1697038"/>
          <p14:tracePt t="63705" x="5634038" y="1670050"/>
          <p14:tracePt t="63718" x="5634038" y="1608138"/>
          <p14:tracePt t="63730" x="5608638" y="1482725"/>
          <p14:tracePt t="63743" x="5572125" y="1322388"/>
          <p14:tracePt t="63756" x="5537200" y="1152525"/>
          <p14:tracePt t="63769" x="5483225" y="1000125"/>
          <p14:tracePt t="63784" x="5438775" y="884238"/>
          <p14:tracePt t="63801" x="5411788" y="803275"/>
          <p14:tracePt t="63817" x="5384800" y="750888"/>
          <p14:tracePt t="63834" x="5357813" y="723900"/>
          <p14:tracePt t="63850" x="5340350" y="714375"/>
          <p14:tracePt t="63868" x="5340350" y="704850"/>
          <p14:tracePt t="63895" x="5330825" y="704850"/>
          <p14:tracePt t="63908" x="5322888" y="704850"/>
          <p14:tracePt t="63921" x="5303838" y="704850"/>
          <p14:tracePt t="63934" x="5259388" y="741363"/>
          <p14:tracePt t="63950" x="5197475" y="795338"/>
          <p14:tracePt t="63967" x="5116513" y="866775"/>
          <p14:tracePt t="63984" x="4983163" y="1027113"/>
          <p14:tracePt t="64000" x="4946650" y="1125538"/>
          <p14:tracePt t="64017" x="4911725" y="1214438"/>
          <p14:tracePt t="64034" x="4894263" y="1312863"/>
          <p14:tracePt t="64050" x="4884738" y="1428750"/>
          <p14:tracePt t="64067" x="4884738" y="1465263"/>
          <p14:tracePt t="64083" x="4884738" y="1517650"/>
          <p14:tracePt t="64100" x="4965700" y="1616075"/>
          <p14:tracePt t="64117" x="5027613" y="1670050"/>
          <p14:tracePt t="64133" x="5089525" y="1724025"/>
          <p14:tracePt t="64150" x="5232400" y="1785938"/>
          <p14:tracePt t="64166" x="5295900" y="1812925"/>
          <p14:tracePt t="64183" x="5348288" y="1822450"/>
          <p14:tracePt t="64200" x="5419725" y="1839913"/>
          <p14:tracePt t="64216" x="5438775" y="1839913"/>
          <p14:tracePt t="64233" x="5456238" y="1839913"/>
          <p14:tracePt t="64251" x="5473700" y="1839913"/>
          <p14:tracePt t="64276" x="5483225" y="1839913"/>
          <p14:tracePt t="64302" x="5491163" y="1839913"/>
          <p14:tracePt t="64340" x="5500688" y="1839913"/>
          <p14:tracePt t="64378" x="5510213" y="1839913"/>
          <p14:tracePt t="65129" x="5518150" y="1839913"/>
          <p14:tracePt t="65155" x="5545138" y="1839913"/>
          <p14:tracePt t="65167" x="5589588" y="1839913"/>
          <p14:tracePt t="65180" x="5680075" y="1839913"/>
          <p14:tracePt t="65192" x="5786438" y="1839913"/>
          <p14:tracePt t="65205" x="5894388" y="1839913"/>
          <p14:tracePt t="65218" x="5983288" y="1839913"/>
          <p14:tracePt t="65231" x="6054725" y="1839913"/>
          <p14:tracePt t="65248" x="6108700" y="1839913"/>
          <p14:tracePt t="65265" x="6134100" y="1839913"/>
          <p14:tracePt t="65281" x="6188075" y="1839913"/>
          <p14:tracePt t="65298" x="6215063" y="1839913"/>
          <p14:tracePt t="65314" x="6242050" y="1839913"/>
          <p14:tracePt t="65331" x="6259513" y="1839913"/>
          <p14:tracePt t="65332" x="6276975" y="1839913"/>
          <p14:tracePt t="65348" x="6296025" y="1839913"/>
          <p14:tracePt t="65364" x="6303963" y="1839913"/>
          <p14:tracePt t="65381" x="6313488" y="1839913"/>
          <p14:tracePt t="65459" x="6323013" y="1839913"/>
          <p14:tracePt t="65484" x="6340475" y="1830388"/>
          <p14:tracePt t="65497" x="6348413" y="1822450"/>
          <p14:tracePt t="65509" x="6357938" y="1812925"/>
          <p14:tracePt t="65522" x="6367463" y="1812925"/>
          <p14:tracePt t="65535" x="6367463" y="1803400"/>
          <p14:tracePt t="65548" x="6375400" y="1803400"/>
          <p14:tracePt t="65573" x="6375400" y="1795463"/>
          <p14:tracePt t="65993" x="6375400" y="1785938"/>
          <p14:tracePt t="66107" x="6375400" y="1776413"/>
          <p14:tracePt t="66120" x="6375400" y="1758950"/>
          <p14:tracePt t="66133" x="6384925" y="1751013"/>
          <p14:tracePt t="66147" x="6402388" y="1724025"/>
          <p14:tracePt t="66163" x="6402388" y="1697038"/>
          <p14:tracePt t="66179" x="6419850" y="1670050"/>
          <p14:tracePt t="66196" x="6446838" y="1554163"/>
          <p14:tracePt t="66213" x="6456363" y="1527175"/>
          <p14:tracePt t="66229" x="6456363" y="1509713"/>
          <p14:tracePt t="66246" x="6465888" y="1500188"/>
          <p14:tracePt t="66263" x="6473825" y="1482725"/>
          <p14:tracePt t="66279" x="6483350" y="1473200"/>
          <p14:tracePt t="66296" x="6483350" y="1465263"/>
          <p14:tracePt t="66349" x="6491288" y="1465263"/>
          <p14:tracePt t="66362" x="6491288" y="1455738"/>
          <p14:tracePt t="66412" x="6500813" y="1446213"/>
          <p14:tracePt t="66476" x="6510338" y="1446213"/>
          <p14:tracePt t="66514" x="6518275" y="1446213"/>
          <p14:tracePt t="66552" x="6518275" y="1438275"/>
          <p14:tracePt t="66628" x="6527800" y="1438275"/>
          <p14:tracePt t="66845" x="6537325" y="1438275"/>
          <p14:tracePt t="66921" x="6537325" y="1446213"/>
          <p14:tracePt t="66934" x="6537325" y="1490663"/>
          <p14:tracePt t="66946" x="6545263" y="1589088"/>
          <p14:tracePt t="66960" x="6554788" y="1714500"/>
          <p14:tracePt t="66972" x="6554788" y="1847850"/>
          <p14:tracePt t="66984" x="6554788" y="1955800"/>
          <p14:tracePt t="66997" x="6554788" y="2017713"/>
          <p14:tracePt t="67011" x="6554788" y="2081213"/>
          <p14:tracePt t="67028" x="6554788" y="2108200"/>
          <p14:tracePt t="67044" x="6554788" y="2133600"/>
          <p14:tracePt t="67061" x="6554788" y="2197100"/>
          <p14:tracePt t="67078" x="6554788" y="2224088"/>
          <p14:tracePt t="67094" x="6562725" y="2251075"/>
          <p14:tracePt t="67111" x="6572250" y="2303463"/>
          <p14:tracePt t="67137" x="6572250" y="2312988"/>
          <p14:tracePt t="67162" x="6572250" y="2322513"/>
          <p14:tracePt t="67175" x="6572250" y="2330450"/>
          <p14:tracePt t="67187" x="6572250" y="2339975"/>
          <p14:tracePt t="67200" x="6572250" y="2347913"/>
          <p14:tracePt t="67213" x="6572250" y="2357438"/>
          <p14:tracePt t="67227" x="6572250" y="2366963"/>
          <p14:tracePt t="67244" x="6572250" y="2374900"/>
          <p14:tracePt t="67264" x="6572250" y="2384425"/>
          <p14:tracePt t="67315" x="6572250" y="2393950"/>
          <p14:tracePt t="67327" x="6572250" y="2401888"/>
          <p14:tracePt t="67353" x="6572250" y="2411413"/>
          <p14:tracePt t="67378" x="6572250" y="2419350"/>
          <p14:tracePt t="67404" x="6572250" y="2428875"/>
          <p14:tracePt t="67429" x="6572250" y="2438400"/>
          <p14:tracePt t="69745" x="6562725" y="2438400"/>
          <p14:tracePt t="70012" x="6599238" y="2438400"/>
          <p14:tracePt t="70025" x="6705600" y="2393950"/>
          <p14:tracePt t="70038" x="6858000" y="2312988"/>
          <p14:tracePt t="70051" x="7143750" y="2170113"/>
          <p14:tracePt t="70063" x="7367588" y="2017713"/>
          <p14:tracePt t="70076" x="7456488" y="1946275"/>
          <p14:tracePt t="70089" x="7510463" y="1893888"/>
          <p14:tracePt t="70105" x="7554913" y="1812925"/>
          <p14:tracePt t="70122" x="7599363" y="1704975"/>
          <p14:tracePt t="70138" x="7626350" y="1562100"/>
          <p14:tracePt t="70156" x="7643813" y="1428750"/>
          <p14:tracePt t="70172" x="7653338" y="1384300"/>
          <p14:tracePt t="70188" x="7653338" y="1374775"/>
          <p14:tracePt t="70205" x="7653338" y="1357313"/>
          <p14:tracePt t="70381" x="7653338" y="1347788"/>
          <p14:tracePt t="70648" x="7653338" y="1374775"/>
          <p14:tracePt t="70661" x="7653338" y="1455738"/>
          <p14:tracePt t="70673" x="7653338" y="1608138"/>
          <p14:tracePt t="70687" x="7670800" y="1839913"/>
          <p14:tracePt t="70704" x="7670800" y="2036763"/>
          <p14:tracePt t="70721" x="7670800" y="2133600"/>
          <p14:tracePt t="70737" x="7670800" y="2187575"/>
          <p14:tracePt t="70754" x="7670800" y="2197100"/>
          <p14:tracePt t="70771" x="7670800" y="2205038"/>
          <p14:tracePt t="70788" x="7670800" y="2214563"/>
          <p14:tracePt t="70804" x="7670800" y="2241550"/>
          <p14:tracePt t="70820" x="7670800" y="2276475"/>
          <p14:tracePt t="70837" x="7670800" y="2303463"/>
          <p14:tracePt t="70854" x="7670800" y="2339975"/>
          <p14:tracePt t="70870" x="7670800" y="2347913"/>
          <p14:tracePt t="70889" x="7670800" y="2357438"/>
          <p14:tracePt t="70914" x="7670800" y="2366963"/>
          <p14:tracePt t="70927" x="7670800" y="2374900"/>
          <p14:tracePt t="70940" x="7670800" y="2393950"/>
          <p14:tracePt t="70954" x="7670800" y="2401888"/>
          <p14:tracePt t="70970" x="7670800" y="2419350"/>
          <p14:tracePt t="70987" x="7670800" y="2428875"/>
          <p14:tracePt t="71029" x="7670800" y="2438400"/>
          <p14:tracePt t="73115" x="7680325" y="2438400"/>
          <p14:tracePt t="73127" x="7697788" y="2438400"/>
          <p14:tracePt t="73140" x="7724775" y="2419350"/>
          <p14:tracePt t="73153" x="7751763" y="2401888"/>
          <p14:tracePt t="73166" x="7759700" y="2384425"/>
          <p14:tracePt t="73183" x="7786688" y="2357438"/>
          <p14:tracePt t="73199" x="7786688" y="2330450"/>
          <p14:tracePt t="73216" x="7796213" y="2286000"/>
          <p14:tracePt t="73232" x="7796213" y="2268538"/>
          <p14:tracePt t="73249" x="7796213" y="2251075"/>
          <p14:tracePt t="73266" x="7796213" y="2232025"/>
          <p14:tracePt t="73282" x="7697788" y="2179638"/>
          <p14:tracePt t="73299" x="7608888" y="2152650"/>
          <p14:tracePt t="73316" x="7518400" y="2125663"/>
          <p14:tracePt t="73332" x="7358063" y="2108200"/>
          <p14:tracePt t="73349" x="7277100" y="2108200"/>
          <p14:tracePt t="73366" x="7205663" y="2108200"/>
          <p14:tracePt t="73382" x="7089775" y="2108200"/>
          <p14:tracePt t="73399" x="7054850" y="2133600"/>
          <p14:tracePt t="73416" x="7045325" y="2160588"/>
          <p14:tracePt t="73433" x="7010400" y="2259013"/>
          <p14:tracePt t="73449" x="7010400" y="2295525"/>
          <p14:tracePt t="73465" x="7010400" y="2330450"/>
          <p14:tracePt t="73482" x="7010400" y="2357438"/>
          <p14:tracePt t="73499" x="7072313" y="2455863"/>
          <p14:tracePt t="73515" x="7126288" y="2509838"/>
          <p14:tracePt t="73532" x="7205663" y="2571750"/>
          <p14:tracePt t="73549" x="7402513" y="2679700"/>
          <p14:tracePt t="73565" x="7510463" y="2705100"/>
          <p14:tracePt t="73582" x="7643813" y="2724150"/>
          <p14:tracePt t="73598" x="7875588" y="2724150"/>
          <p14:tracePt t="73615" x="7966075" y="2687638"/>
          <p14:tracePt t="73632" x="8072438" y="2625725"/>
          <p14:tracePt t="73649" x="8205788" y="2500313"/>
          <p14:tracePt t="73665" x="8242300" y="2446338"/>
          <p14:tracePt t="73682" x="8269288" y="2393950"/>
          <p14:tracePt t="73698" x="8286750" y="2251075"/>
          <p14:tracePt t="73715" x="8286750" y="2205038"/>
          <p14:tracePt t="73732" x="8286750" y="2160588"/>
          <p14:tracePt t="73748" x="8259763" y="2133600"/>
          <p14:tracePt t="73765" x="8161338" y="2089150"/>
          <p14:tracePt t="73781" x="8081963" y="2071688"/>
          <p14:tracePt t="73798" x="8018463" y="2062163"/>
          <p14:tracePt t="73815" x="7885113" y="2054225"/>
          <p14:tracePt t="73831" x="7823200" y="2054225"/>
          <p14:tracePt t="73848" x="7786688" y="2054225"/>
          <p14:tracePt t="73865" x="7705725" y="2054225"/>
          <p14:tracePt t="73881" x="7661275" y="2071688"/>
          <p14:tracePt t="73898" x="7616825" y="2116138"/>
          <p14:tracePt t="73915" x="7562850" y="2251075"/>
          <p14:tracePt t="73931" x="7545388" y="2286000"/>
          <p14:tracePt t="73948" x="7537450" y="2330450"/>
          <p14:tracePt t="73964" x="7537450" y="2357438"/>
          <p14:tracePt t="73965" x="7537450" y="2384425"/>
          <p14:tracePt t="73981" x="7537450" y="2411413"/>
          <p14:tracePt t="73998" x="7562850" y="2446338"/>
          <p14:tracePt t="74014" x="7599363" y="2490788"/>
          <p14:tracePt t="74031" x="7688263" y="2544763"/>
          <p14:tracePt t="74048" x="7742238" y="2571750"/>
          <p14:tracePt t="74064" x="7786688" y="2581275"/>
          <p14:tracePt t="74081" x="7831138" y="2589213"/>
          <p14:tracePt t="74098" x="7840663" y="2589213"/>
          <p14:tracePt t="74114" x="7848600" y="2589213"/>
          <p14:tracePt t="74132" x="7858125" y="2589213"/>
          <p14:tracePt t="74148" x="7875588" y="2589213"/>
          <p14:tracePt t="74169" x="7885113" y="2589213"/>
          <p14:tracePt t="74182" x="7894638" y="2589213"/>
          <p14:tracePt t="74207" x="7902575" y="2589213"/>
          <p14:tracePt t="74346" x="7912100" y="2589213"/>
          <p14:tracePt t="74881" x="7929563" y="2581275"/>
          <p14:tracePt t="74894" x="7956550" y="2562225"/>
          <p14:tracePt t="74907" x="8027988" y="2509838"/>
          <p14:tracePt t="74919" x="8089900" y="2465388"/>
          <p14:tracePt t="74932" x="8161338" y="2401888"/>
          <p14:tracePt t="74946" x="8215313" y="2357438"/>
          <p14:tracePt t="74963" x="8242300" y="2330450"/>
          <p14:tracePt t="74979" x="8259763" y="2295525"/>
          <p14:tracePt t="75199" x="8277225" y="2286000"/>
          <p14:tracePt t="75212" x="8323263" y="2251075"/>
          <p14:tracePt t="75225" x="8447088" y="2152650"/>
          <p14:tracePt t="75237" x="8724900" y="1955800"/>
          <p14:tracePt t="75250" x="9090025" y="1724025"/>
          <p14:tracePt t="75263" x="9331325" y="1625600"/>
          <p14:tracePt t="75278" x="9466263" y="1571625"/>
          <p14:tracePt t="75295" x="9572625" y="1527175"/>
          <p14:tracePt t="75312" x="9653588" y="1500188"/>
          <p14:tracePt t="75328" x="9752013" y="1455738"/>
          <p14:tracePt t="75345" x="9769475" y="1438275"/>
          <p14:tracePt t="75362" x="9786938" y="1428750"/>
          <p14:tracePt t="75378" x="9804400" y="1411288"/>
          <p14:tracePt t="75395" x="9823450" y="1401763"/>
          <p14:tracePt t="75428" x="9823450" y="1393825"/>
          <p14:tracePt t="75746" x="9823450" y="1428750"/>
          <p14:tracePt t="75758" x="9823450" y="1517650"/>
          <p14:tracePt t="75771" x="9823450" y="1670050"/>
          <p14:tracePt t="75784" x="9796463" y="1874838"/>
          <p14:tracePt t="75797" x="9769475" y="2000250"/>
          <p14:tracePt t="75811" x="9732963" y="2116138"/>
          <p14:tracePt t="75828" x="9715500" y="2205038"/>
          <p14:tracePt t="75844" x="9698038" y="2303463"/>
          <p14:tracePt t="75861" x="9680575" y="2428875"/>
          <p14:tracePt t="75877" x="9680575" y="2446338"/>
          <p14:tracePt t="75894" x="9680575" y="2455863"/>
          <p14:tracePt t="75911" x="9680575" y="2465388"/>
          <p14:tracePt t="75927" x="9680575" y="2473325"/>
          <p14:tracePt t="75962" x="9680575" y="2482850"/>
          <p14:tracePt t="76356" x="9671050" y="2482850"/>
          <p14:tracePt t="77615" x="9661525" y="2482850"/>
          <p14:tracePt t="77691" x="9653588" y="2482850"/>
          <p14:tracePt t="77716" x="9634538" y="2482850"/>
          <p14:tracePt t="77729" x="9617075" y="2482850"/>
          <p14:tracePt t="77741" x="9590088" y="2482850"/>
          <p14:tracePt t="77754" x="9545638" y="2482850"/>
          <p14:tracePt t="77767" x="9518650" y="2482850"/>
          <p14:tracePt t="77780" x="9483725" y="2482850"/>
          <p14:tracePt t="77793" x="9456738" y="2482850"/>
          <p14:tracePt t="77807" x="9429750" y="2482850"/>
          <p14:tracePt t="77824" x="9420225" y="2482850"/>
          <p14:tracePt t="77840" x="9412288" y="2482850"/>
          <p14:tracePt t="77857" x="9402763" y="2482850"/>
          <p14:tracePt t="77920" x="9394825" y="2482850"/>
          <p14:tracePt t="77945" x="9385300" y="2482850"/>
          <p14:tracePt t="78008" x="9375775" y="2482850"/>
          <p14:tracePt t="78352" x="9402763" y="2482850"/>
          <p14:tracePt t="78365" x="9439275" y="2482850"/>
          <p14:tracePt t="78378" x="9501188" y="2482850"/>
          <p14:tracePt t="78390" x="9599613" y="2490788"/>
          <p14:tracePt t="78406" x="9688513" y="2490788"/>
          <p14:tracePt t="78423" x="9732963" y="2490788"/>
          <p14:tracePt t="78439" x="9759950" y="2490788"/>
          <p14:tracePt t="78456" x="9796463" y="2490788"/>
          <p14:tracePt t="78472" x="9804400" y="2490788"/>
          <p14:tracePt t="78489" x="9813925" y="2490788"/>
          <p14:tracePt t="78506" x="9823450" y="2490788"/>
          <p14:tracePt t="79446" x="9813925" y="2490788"/>
          <p14:tracePt t="79459" x="9796463" y="2490788"/>
          <p14:tracePt t="79472" x="9759950" y="2490788"/>
          <p14:tracePt t="79486" x="9680575" y="2490788"/>
          <p14:tracePt t="79497" x="9528175" y="2490788"/>
          <p14:tracePt t="79510" x="9232900" y="2490788"/>
          <p14:tracePt t="79523" x="8912225" y="2490788"/>
          <p14:tracePt t="79537" x="8626475" y="2500313"/>
          <p14:tracePt t="79554" x="8447088" y="2517775"/>
          <p14:tracePt t="79570" x="8242300" y="2527300"/>
          <p14:tracePt t="79587" x="7912100" y="2536825"/>
          <p14:tracePt t="79604" x="7777163" y="2554288"/>
          <p14:tracePt t="79620" x="7608888" y="2562225"/>
          <p14:tracePt t="79637" x="7348538" y="2571750"/>
          <p14:tracePt t="79654" x="7224713" y="2589213"/>
          <p14:tracePt t="79670" x="7126288" y="2598738"/>
          <p14:tracePt t="79687" x="7027863" y="2616200"/>
          <p14:tracePt t="79703" x="7000875" y="2616200"/>
          <p14:tracePt t="79720" x="6983413" y="2625725"/>
          <p14:tracePt t="79737" x="6973888" y="2625725"/>
          <p14:tracePt t="79853" x="6991350" y="2633663"/>
          <p14:tracePt t="79866" x="7027863" y="2643188"/>
          <p14:tracePt t="79878" x="7089775" y="2660650"/>
          <p14:tracePt t="79891" x="7153275" y="2670175"/>
          <p14:tracePt t="79904" x="7197725" y="2679700"/>
          <p14:tracePt t="79920" x="7232650" y="2687638"/>
          <p14:tracePt t="79936" x="7251700" y="2697163"/>
          <p14:tracePt t="79953" x="7277100" y="2697163"/>
          <p14:tracePt t="79970" x="7296150" y="2697163"/>
          <p14:tracePt t="79986" x="7304088" y="2697163"/>
          <p14:tracePt t="80018" x="7313613" y="2697163"/>
          <p14:tracePt t="80044" x="7323138" y="2705100"/>
          <p14:tracePt t="80247" x="7323138" y="2714625"/>
          <p14:tracePt t="80273" x="7323138" y="2724150"/>
          <p14:tracePt t="80336" x="7323138" y="2732088"/>
          <p14:tracePt t="80374" x="7323138" y="2741613"/>
          <p14:tracePt t="80387" x="7323138" y="2751138"/>
          <p14:tracePt t="80400" x="7323138" y="2759075"/>
          <p14:tracePt t="80425" x="7323138" y="2768600"/>
          <p14:tracePt t="80450" x="7323138" y="2776538"/>
          <p14:tracePt t="82003" x="7331075" y="2776538"/>
          <p14:tracePt t="82016" x="7348538" y="2776538"/>
          <p14:tracePt t="82028" x="7429500" y="2768600"/>
          <p14:tracePt t="82041" x="7581900" y="2741613"/>
          <p14:tracePt t="82054" x="7885113" y="2714625"/>
          <p14:tracePt t="82067" x="8242300" y="2679700"/>
          <p14:tracePt t="82082" x="8616950" y="2660650"/>
          <p14:tracePt t="82099" x="8902700" y="2652713"/>
          <p14:tracePt t="82116" x="9144000" y="2652713"/>
          <p14:tracePt t="82132" x="9742488" y="2652713"/>
          <p14:tracePt t="82149" x="10045700" y="2652713"/>
          <p14:tracePt t="82166" x="10252075" y="2724150"/>
          <p14:tracePt t="82182" x="10590213" y="2867025"/>
          <p14:tracePt t="82199" x="10680700" y="2894013"/>
          <p14:tracePt t="82216" x="10725150" y="2911475"/>
          <p14:tracePt t="82232" x="10760075" y="2919413"/>
          <p14:tracePt t="82248" x="10769600" y="2919413"/>
          <p14:tracePt t="82265" x="10777538" y="2919413"/>
          <p14:tracePt t="82282" x="10787063" y="2919413"/>
          <p14:tracePt t="82308" x="10804525" y="2919413"/>
          <p14:tracePt t="82320" x="10823575" y="2919413"/>
          <p14:tracePt t="82333" x="10848975" y="2919413"/>
          <p14:tracePt t="82348" x="10885488" y="2911475"/>
          <p14:tracePt t="82365" x="10929938" y="2901950"/>
          <p14:tracePt t="82382" x="10991850" y="2857500"/>
          <p14:tracePt t="82398" x="11063288" y="2813050"/>
          <p14:tracePt t="82415" x="11099800" y="2795588"/>
          <p14:tracePt t="82431" x="11134725" y="2776538"/>
          <p14:tracePt t="82448" x="11188700" y="2768600"/>
          <p14:tracePt t="82473" x="11206163" y="2759075"/>
          <p14:tracePt t="82511" x="11215688" y="2759075"/>
          <p14:tracePt t="82638" x="11215688" y="2751138"/>
          <p14:tracePt t="82651" x="11171238" y="2741613"/>
          <p14:tracePt t="82664" x="11099800" y="2724150"/>
          <p14:tracePt t="82676" x="10966450" y="2705100"/>
          <p14:tracePt t="82689" x="10733088" y="2687638"/>
          <p14:tracePt t="82702" x="10447338" y="2660650"/>
          <p14:tracePt t="82715" x="10198100" y="2643188"/>
          <p14:tracePt t="82731" x="9939338" y="2633663"/>
          <p14:tracePt t="82748" x="9715500" y="2633663"/>
          <p14:tracePt t="82764" x="9491663" y="2633663"/>
          <p14:tracePt t="82767" x="9251950" y="2598738"/>
          <p14:tracePt t="82781" x="9072563" y="2589213"/>
          <p14:tracePt t="82798" x="8885238" y="2562225"/>
          <p14:tracePt t="82814" x="8697913" y="2536825"/>
          <p14:tracePt t="82831" x="8375650" y="2509838"/>
          <p14:tracePt t="82847" x="8180388" y="2465388"/>
          <p14:tracePt t="82864" x="8018463" y="2446338"/>
          <p14:tracePt t="82881" x="7813675" y="2393950"/>
          <p14:tracePt t="82897" x="7732713" y="2366963"/>
          <p14:tracePt t="82914" x="7670800" y="2357438"/>
          <p14:tracePt t="82931" x="7626350" y="2339975"/>
          <p14:tracePt t="82947" x="7616825" y="2339975"/>
          <p14:tracePt t="82964" x="7608888" y="2339975"/>
          <p14:tracePt t="83172" x="7643813" y="2339975"/>
          <p14:tracePt t="83185" x="7705725" y="2339975"/>
          <p14:tracePt t="83198" x="7813675" y="2347913"/>
          <p14:tracePt t="83210" x="7974013" y="2384425"/>
          <p14:tracePt t="83223" x="8116888" y="2419350"/>
          <p14:tracePt t="83236" x="8224838" y="2446338"/>
          <p14:tracePt t="83249" x="8286750" y="2465388"/>
          <p14:tracePt t="83263" x="8348663" y="2473325"/>
          <p14:tracePt t="83280" x="8420100" y="2473325"/>
          <p14:tracePt t="83297" x="8483600" y="2482850"/>
          <p14:tracePt t="83313" x="8653463" y="2482850"/>
          <p14:tracePt t="83330" x="8715375" y="2482850"/>
          <p14:tracePt t="83347" x="8777288" y="2482850"/>
          <p14:tracePt t="83363" x="8867775" y="2482850"/>
          <p14:tracePt t="83380" x="8902700" y="2482850"/>
          <p14:tracePt t="83396" x="8929688" y="2482850"/>
          <p14:tracePt t="83413" x="8956675" y="2482850"/>
          <p14:tracePt t="83430" x="8991600" y="2482850"/>
          <p14:tracePt t="83446" x="9018588" y="2482850"/>
          <p14:tracePt t="83463" x="9037638" y="2482850"/>
          <p14:tracePt t="83479" x="9063038" y="2482850"/>
          <p14:tracePt t="83503" x="9072563" y="2482850"/>
          <p14:tracePt t="83617" x="9072563" y="2490788"/>
          <p14:tracePt t="83630" x="9072563" y="2500313"/>
          <p14:tracePt t="83643" x="9072563" y="2509838"/>
          <p14:tracePt t="83655" x="9045575" y="2517775"/>
          <p14:tracePt t="83668" x="8983663" y="2562225"/>
          <p14:tracePt t="83681" x="8902700" y="2598738"/>
          <p14:tracePt t="83696" x="8804275" y="2652713"/>
          <p14:tracePt t="83712" x="8715375" y="2697163"/>
          <p14:tracePt t="83729" x="8661400" y="2724150"/>
          <p14:tracePt t="83746" x="8599488" y="2759075"/>
          <p14:tracePt t="83762" x="8572500" y="2768600"/>
          <p14:tracePt t="83779" x="8555038" y="2776538"/>
          <p14:tracePt t="83796" x="8528050" y="2786063"/>
          <p14:tracePt t="83812" x="8518525" y="2786063"/>
          <p14:tracePt t="83833" x="8510588" y="2786063"/>
          <p14:tracePt t="83846" x="8501063" y="2786063"/>
          <p14:tracePt t="83909" x="8491538" y="2786063"/>
          <p14:tracePt t="87127" x="8528050" y="2786063"/>
          <p14:tracePt t="87140" x="8634413" y="2786063"/>
          <p14:tracePt t="87153" x="8858250" y="2776538"/>
          <p14:tracePt t="87165" x="9259888" y="2776538"/>
          <p14:tracePt t="87178" x="9626600" y="2776538"/>
          <p14:tracePt t="87191" x="9920288" y="2830513"/>
          <p14:tracePt t="87206" x="10188575" y="2973388"/>
          <p14:tracePt t="87222" x="10456863" y="3143250"/>
          <p14:tracePt t="87239" x="10725150" y="3411538"/>
          <p14:tracePt t="87256" x="11126788" y="3875088"/>
          <p14:tracePt t="87272" x="11242675" y="4071938"/>
          <p14:tracePt t="87289" x="11277600" y="4160838"/>
          <p14:tracePt t="87306" x="11304588" y="4241800"/>
          <p14:tracePt t="87322" x="11304588" y="4268788"/>
          <p14:tracePt t="87339" x="11304588" y="4286250"/>
          <p14:tracePt t="87356" x="11277600" y="4322763"/>
          <p14:tracePt t="87372" x="11215688" y="4348163"/>
          <p14:tracePt t="87389" x="11117263" y="4375150"/>
          <p14:tracePt t="87405" x="10983913" y="4384675"/>
          <p14:tracePt t="87422" x="10545763" y="4348163"/>
          <p14:tracePt t="87439" x="10331450" y="4295775"/>
          <p14:tracePt t="87455" x="10153650" y="4224338"/>
          <p14:tracePt t="87472" x="9939338" y="4125913"/>
          <p14:tracePt t="87489" x="9875838" y="4071938"/>
          <p14:tracePt t="87505" x="9840913" y="4027488"/>
          <p14:tracePt t="87522" x="9804400" y="3929063"/>
          <p14:tracePt t="87538" x="9804400" y="3884613"/>
          <p14:tracePt t="87555" x="9796463" y="3840163"/>
          <p14:tracePt t="87572" x="9796463" y="3751263"/>
          <p14:tracePt t="87588" x="9796463" y="3697288"/>
          <p14:tracePt t="87605" x="9796463" y="3625850"/>
          <p14:tracePt t="87622" x="9796463" y="3581400"/>
          <p14:tracePt t="87622" x="9796463" y="3527425"/>
          <p14:tracePt t="87638" x="9796463" y="3490913"/>
          <p14:tracePt t="87655" x="9804400" y="3438525"/>
          <p14:tracePt t="87671" x="9840913" y="3375025"/>
          <p14:tracePt t="87688" x="9939338" y="3205163"/>
          <p14:tracePt t="87705" x="9956800" y="3152775"/>
          <p14:tracePt t="87722" x="9974263" y="3125788"/>
          <p14:tracePt t="87738" x="10001250" y="3089275"/>
          <p14:tracePt t="87755" x="10018713" y="3081338"/>
          <p14:tracePt t="87771" x="10037763" y="3071813"/>
          <p14:tracePt t="87788" x="10072688" y="3062288"/>
          <p14:tracePt t="87804" x="10109200" y="3062288"/>
          <p14:tracePt t="87821" x="10153650" y="3081338"/>
          <p14:tracePt t="87838" x="10269538" y="3205163"/>
          <p14:tracePt t="87854" x="10323513" y="3286125"/>
          <p14:tracePt t="87871" x="10358438" y="3340100"/>
          <p14:tracePt t="87888" x="10385425" y="3394075"/>
          <p14:tracePt t="87904" x="10402888" y="3473450"/>
          <p14:tracePt t="87921" x="10402888" y="3517900"/>
          <p14:tracePt t="87938" x="10412413" y="3562350"/>
          <p14:tracePt t="87954" x="10412413" y="3608388"/>
          <p14:tracePt t="87971" x="10412413" y="3616325"/>
          <p14:tracePt t="87989" x="10412413" y="3625850"/>
          <p14:tracePt t="88004" x="10412413" y="3643313"/>
          <p14:tracePt t="88021" x="10412413" y="3652838"/>
          <p14:tracePt t="88576" x="10385425" y="3652838"/>
          <p14:tracePt t="88589" x="10331450" y="3652838"/>
          <p14:tracePt t="88601" x="10225088" y="3652838"/>
          <p14:tracePt t="88614" x="10037763" y="3643313"/>
          <p14:tracePt t="88627" x="9671050" y="3562350"/>
          <p14:tracePt t="88639" x="9358313" y="3490913"/>
          <p14:tracePt t="88653" x="9134475" y="3438525"/>
          <p14:tracePt t="88669" x="8983663" y="3394075"/>
          <p14:tracePt t="88686" x="8894763" y="3357563"/>
          <p14:tracePt t="88703" x="8769350" y="3295650"/>
          <p14:tracePt t="88719" x="8751888" y="3295650"/>
          <p14:tracePt t="88970" x="8742363" y="3295650"/>
          <p14:tracePt t="88983" x="8732838" y="3295650"/>
          <p14:tracePt t="88995" x="8715375" y="3295650"/>
          <p14:tracePt t="89008" x="8688388" y="3295650"/>
          <p14:tracePt t="89021" x="8634413" y="3295650"/>
          <p14:tracePt t="89035" x="8537575" y="3295650"/>
          <p14:tracePt t="89052" x="8429625" y="3295650"/>
          <p14:tracePt t="89069" x="8313738" y="3286125"/>
          <p14:tracePt t="89086" x="8134350" y="3276600"/>
          <p14:tracePt t="89102" x="8072438" y="3276600"/>
          <p14:tracePt t="89119" x="8027988" y="3268663"/>
          <p14:tracePt t="89136" x="7983538" y="3268663"/>
          <p14:tracePt t="89160" x="7974013" y="3268663"/>
          <p14:tracePt t="93752" x="8010525" y="3259138"/>
          <p14:tracePt t="93764" x="8205788" y="3205163"/>
          <p14:tracePt t="93777" x="8616950" y="3143250"/>
          <p14:tracePt t="93790" x="9072563" y="3108325"/>
          <p14:tracePt t="93802" x="9304338" y="3089275"/>
          <p14:tracePt t="93815" x="9375775" y="3089275"/>
          <p14:tracePt t="93828" x="9402763" y="3089275"/>
          <p14:tracePt t="93843" x="9429750" y="3089275"/>
          <p14:tracePt t="93860" x="9447213" y="3108325"/>
          <p14:tracePt t="93876" x="9456738" y="3143250"/>
          <p14:tracePt t="93893" x="9466263" y="3330575"/>
          <p14:tracePt t="93910" x="9439275" y="3429000"/>
          <p14:tracePt t="93926" x="9358313" y="3517900"/>
          <p14:tracePt t="93943" x="9090025" y="3732213"/>
          <p14:tracePt t="93960" x="8894763" y="3857625"/>
          <p14:tracePt t="93976" x="8688388" y="3946525"/>
          <p14:tracePt t="93993" x="8251825" y="4027488"/>
          <p14:tracePt t="94009" x="8099425" y="4037013"/>
          <p14:tracePt t="94026" x="7939088" y="4044950"/>
          <p14:tracePt t="94042" x="7858125" y="4044950"/>
          <p14:tracePt t="94059" x="7742238" y="4044950"/>
          <p14:tracePt t="94076" x="7715250" y="4044950"/>
          <p14:tracePt t="94092" x="7670800" y="4037013"/>
          <p14:tracePt t="94109" x="7616825" y="3983038"/>
          <p14:tracePt t="94126" x="7581900" y="3938588"/>
          <p14:tracePt t="94142" x="7562850" y="3894138"/>
          <p14:tracePt t="94160" x="7554913" y="3776663"/>
          <p14:tracePt t="94176" x="7562850" y="3705225"/>
          <p14:tracePt t="94192" x="7599363" y="3589338"/>
          <p14:tracePt t="94209" x="7742238" y="3455988"/>
          <p14:tracePt t="94226" x="7831138" y="3411538"/>
          <p14:tracePt t="94242" x="7902575" y="3394075"/>
          <p14:tracePt t="94259" x="7991475" y="3375025"/>
          <p14:tracePt t="94260" x="8054975" y="3367088"/>
          <p14:tracePt t="94275" x="8089900" y="3357563"/>
          <p14:tracePt t="98152" x="8089900" y="3348038"/>
          <p14:tracePt t="98165" x="8108950" y="3340100"/>
          <p14:tracePt t="98178" x="8153400" y="3295650"/>
          <p14:tracePt t="98191" x="8259763" y="3224213"/>
          <p14:tracePt t="98203" x="8412163" y="3133725"/>
          <p14:tracePt t="98218" x="8634413" y="3062288"/>
          <p14:tracePt t="98234" x="8759825" y="3027363"/>
          <p14:tracePt t="98252" x="8848725" y="3017838"/>
          <p14:tracePt t="98268" x="8912225" y="3017838"/>
          <p14:tracePt t="98284" x="8920163" y="3017838"/>
          <p14:tracePt t="98305" x="8929688" y="3017838"/>
          <p14:tracePt t="98343" x="8929688" y="3036888"/>
          <p14:tracePt t="98356" x="8929688" y="3062288"/>
          <p14:tracePt t="98369" x="8929688" y="3098800"/>
          <p14:tracePt t="98381" x="8902700" y="3179763"/>
          <p14:tracePt t="98394" x="8867775" y="3286125"/>
          <p14:tracePt t="98407" x="8831263" y="3446463"/>
          <p14:tracePt t="98419" x="8804275" y="3608388"/>
          <p14:tracePt t="98434" x="8786813" y="3697288"/>
          <p14:tracePt t="98451" x="8786813" y="3759200"/>
          <p14:tracePt t="98467" x="8777288" y="3822700"/>
          <p14:tracePt t="98484" x="8759825" y="3919538"/>
          <p14:tracePt t="98501" x="8751888" y="3956050"/>
          <p14:tracePt t="98517" x="8751888" y="3973513"/>
          <p14:tracePt t="98534" x="8751888" y="3990975"/>
          <p14:tracePt t="98551" x="8742363" y="3990975"/>
          <p14:tracePt t="100670" x="8732838" y="3990975"/>
          <p14:tracePt t="100683" x="8715375" y="3990975"/>
          <p14:tracePt t="100696" x="8643938" y="3990975"/>
          <p14:tracePt t="100708" x="8501063" y="3946525"/>
          <p14:tracePt t="100721" x="8170863" y="3822700"/>
          <p14:tracePt t="100733" x="7697788" y="3652838"/>
          <p14:tracePt t="100747" x="7358063" y="3465513"/>
          <p14:tracePt t="100763" x="7197725" y="3394075"/>
          <p14:tracePt t="100780" x="7062788" y="3340100"/>
          <p14:tracePt t="100796" x="6973888" y="3295650"/>
          <p14:tracePt t="100813" x="6840538" y="3232150"/>
          <p14:tracePt t="100829" x="6786563" y="3197225"/>
          <p14:tracePt t="100846" x="6732588" y="3143250"/>
          <p14:tracePt t="100863" x="6697663" y="3116263"/>
          <p14:tracePt t="101089" x="6688138" y="3116263"/>
          <p14:tracePt t="101102" x="6661150" y="3116263"/>
          <p14:tracePt t="101115" x="6634163" y="3108325"/>
          <p14:tracePt t="101129" x="6581775" y="3098800"/>
          <p14:tracePt t="101145" x="6537325" y="3089275"/>
          <p14:tracePt t="101164" x="6491288" y="3071813"/>
          <p14:tracePt t="101179" x="6411913" y="3054350"/>
          <p14:tracePt t="101195" x="6394450" y="3054350"/>
          <p14:tracePt t="101212" x="6367463" y="3054350"/>
          <p14:tracePt t="101229" x="6313488" y="3054350"/>
          <p14:tracePt t="101245" x="6286500" y="3054350"/>
          <p14:tracePt t="101262" x="6259513" y="3054350"/>
          <p14:tracePt t="101279" x="6232525" y="3054350"/>
          <p14:tracePt t="101295" x="6197600" y="3062288"/>
          <p14:tracePt t="101313" x="6180138" y="3071813"/>
          <p14:tracePt t="101328" x="6153150" y="3081338"/>
          <p14:tracePt t="101345" x="6143625" y="3089275"/>
          <p14:tracePt t="101382" x="6134100" y="3089275"/>
          <p14:tracePt t="102196" x="6134100" y="3108325"/>
          <p14:tracePt t="102209" x="6134100" y="3133725"/>
          <p14:tracePt t="102222" x="6126163" y="3179763"/>
          <p14:tracePt t="102234" x="6108700" y="3241675"/>
          <p14:tracePt t="102247" x="6089650" y="3303588"/>
          <p14:tracePt t="102260" x="6081713" y="3348038"/>
          <p14:tracePt t="102277" x="6072188" y="3375025"/>
          <p14:tracePt t="102293" x="6054725" y="3394075"/>
          <p14:tracePt t="102310" x="6054725" y="3402013"/>
          <p14:tracePt t="102348" x="6054725" y="3411538"/>
          <p14:tracePt t="102413" x="6054725" y="3419475"/>
          <p14:tracePt t="102451" x="6054725" y="3429000"/>
          <p14:tracePt t="102463" x="6072188" y="3429000"/>
          <p14:tracePt t="102476" x="6089650" y="3429000"/>
          <p14:tracePt t="102489" x="6108700" y="3438525"/>
          <p14:tracePt t="102501" x="6126163" y="3438525"/>
          <p14:tracePt t="102514" x="6143625" y="3438525"/>
          <p14:tracePt t="102527" x="6161088" y="3438525"/>
          <p14:tracePt t="102552" x="6170613" y="3438525"/>
          <p14:tracePt t="103061" x="6180138" y="3438525"/>
          <p14:tracePt t="103086" x="6197600" y="3438525"/>
          <p14:tracePt t="103099" x="6224588" y="3438525"/>
          <p14:tracePt t="103112" x="6259513" y="3438525"/>
          <p14:tracePt t="103125" x="6303963" y="3438525"/>
          <p14:tracePt t="103142" x="6375400" y="3438525"/>
          <p14:tracePt t="103158" x="6456363" y="3438525"/>
          <p14:tracePt t="103176" x="6554788" y="3438525"/>
          <p14:tracePt t="103192" x="6589713" y="3438525"/>
          <p14:tracePt t="103208" x="6608763" y="3438525"/>
          <p14:tracePt t="103225" x="6626225" y="3438525"/>
          <p14:tracePt t="103241" x="6653213" y="3438525"/>
          <p14:tracePt t="103258" x="6661150" y="3438525"/>
          <p14:tracePt t="103290" x="6670675" y="3438525"/>
          <p14:tracePt t="103990" x="6661150" y="3438525"/>
          <p14:tracePt t="104003" x="6643688" y="3438525"/>
          <p14:tracePt t="104015" x="6581775" y="3438525"/>
          <p14:tracePt t="104027" x="6500813" y="3438525"/>
          <p14:tracePt t="104040" x="6340475" y="3429000"/>
          <p14:tracePt t="104057" x="6062663" y="3411538"/>
          <p14:tracePt t="104074" x="5776913" y="3367088"/>
          <p14:tracePt t="104090" x="5545138" y="3348038"/>
          <p14:tracePt t="104106" x="5251450" y="3295650"/>
          <p14:tracePt t="104123" x="5170488" y="3268663"/>
          <p14:tracePt t="104140" x="5099050" y="3241675"/>
          <p14:tracePt t="104156" x="5027613" y="3179763"/>
          <p14:tracePt t="104173" x="5000625" y="3160713"/>
          <p14:tracePt t="104190" x="4991100" y="3143250"/>
          <p14:tracePt t="104206" x="4973638" y="3116263"/>
          <p14:tracePt t="104223" x="4965700" y="3108325"/>
          <p14:tracePt t="104240" x="4965700" y="3089275"/>
          <p14:tracePt t="104257" x="4983163" y="3044825"/>
          <p14:tracePt t="104273" x="5037138" y="3009900"/>
          <p14:tracePt t="104290" x="5143500" y="2982913"/>
          <p14:tracePt t="104306" x="5276850" y="2973388"/>
          <p14:tracePt t="104323" x="5562600" y="2982913"/>
          <p14:tracePt t="104339" x="5715000" y="3017838"/>
          <p14:tracePt t="104356" x="5840413" y="3044825"/>
          <p14:tracePt t="104373" x="6000750" y="3133725"/>
          <p14:tracePt t="104389" x="6072188" y="3197225"/>
          <p14:tracePt t="104406" x="6153150" y="3276600"/>
          <p14:tracePt t="104423" x="6303963" y="3429000"/>
          <p14:tracePt t="104439" x="6348413" y="3465513"/>
          <p14:tracePt t="104456" x="6367463" y="3482975"/>
          <p14:tracePt t="104473" x="6402388" y="3517900"/>
          <p14:tracePt t="104489" x="6411913" y="3527425"/>
          <p14:tracePt t="104506" x="6419850" y="3544888"/>
          <p14:tracePt t="104523" x="6429375" y="3554413"/>
          <p14:tracePt t="104549" x="6438900" y="3554413"/>
          <p14:tracePt t="105872" x="6446838" y="3554413"/>
          <p14:tracePt t="105885" x="6456363" y="3554413"/>
          <p14:tracePt t="105897" x="6483350" y="3554413"/>
          <p14:tracePt t="105910" x="6537325" y="3562350"/>
          <p14:tracePt t="105923" x="6581775" y="3562350"/>
          <p14:tracePt t="105937" x="6643688" y="3562350"/>
          <p14:tracePt t="105953" x="6680200" y="3562350"/>
          <p14:tracePt t="105970" x="6697663" y="3562350"/>
          <p14:tracePt t="105986" x="6705600" y="3562350"/>
          <p14:tracePt t="106025" x="6715125" y="3562350"/>
          <p14:tracePt t="106699" x="6724650" y="3562350"/>
          <p14:tracePt t="106712" x="6777038" y="3562350"/>
          <p14:tracePt t="106724" x="6858000" y="3562350"/>
          <p14:tracePt t="106737" x="7027863" y="3562350"/>
          <p14:tracePt t="106751" x="7323138" y="3562350"/>
          <p14:tracePt t="106768" x="7643813" y="3562350"/>
          <p14:tracePt t="106785" x="7848600" y="3562350"/>
          <p14:tracePt t="106801" x="8089900" y="3562350"/>
          <p14:tracePt t="106818" x="8188325" y="3581400"/>
          <p14:tracePt t="106835" x="8242300" y="3608388"/>
          <p14:tracePt t="106851" x="8286750" y="3643313"/>
          <p14:tracePt t="106868" x="8286750" y="3652838"/>
          <p14:tracePt t="106885" x="8296275" y="3652838"/>
          <p14:tracePt t="109573" x="8313738" y="3652838"/>
          <p14:tracePt t="109585" x="8385175" y="3633788"/>
          <p14:tracePt t="109598" x="8528050" y="3589338"/>
          <p14:tracePt t="109612" x="8823325" y="3509963"/>
          <p14:tracePt t="109629" x="9090025" y="3465513"/>
          <p14:tracePt t="109646" x="9251950" y="3455988"/>
          <p14:tracePt t="109663" x="9420225" y="3446463"/>
          <p14:tracePt t="109679" x="9466263" y="3446463"/>
          <p14:tracePt t="109696" x="9528175" y="3446463"/>
          <p14:tracePt t="109713" x="9582150" y="3446463"/>
          <p14:tracePt t="109729" x="9590088" y="3446463"/>
          <p14:tracePt t="109763" x="9599613" y="3446463"/>
          <p14:tracePt t="109801" x="9609138" y="3446463"/>
          <p14:tracePt t="109929" x="9617075" y="3446463"/>
          <p14:tracePt t="109954" x="9617075" y="3455988"/>
          <p14:tracePt t="109967" x="9634538" y="3465513"/>
          <p14:tracePt t="109992" x="9644063" y="3473450"/>
          <p14:tracePt t="110017" x="9661525" y="3482975"/>
          <p14:tracePt t="110030" x="9661525" y="3490913"/>
          <p14:tracePt t="110043" x="9671050" y="3490913"/>
          <p14:tracePt t="110068" x="9680575" y="3490913"/>
          <p14:tracePt t="110081" x="9680575" y="3500438"/>
          <p14:tracePt t="110094" x="9688513" y="3500438"/>
          <p14:tracePt t="110577" x="9698038" y="3500438"/>
          <p14:tracePt t="110589" x="9705975" y="3500438"/>
          <p14:tracePt t="110602" x="9742488" y="3500438"/>
          <p14:tracePt t="110615" x="9804400" y="3509963"/>
          <p14:tracePt t="110628" x="9902825" y="3509963"/>
          <p14:tracePt t="110644" x="10001250" y="3517900"/>
          <p14:tracePt t="110661" x="10072688" y="3517900"/>
          <p14:tracePt t="110677" x="10099675" y="3517900"/>
          <p14:tracePt t="110694" x="10144125" y="3517900"/>
          <p14:tracePt t="110711" x="10161588" y="3517900"/>
          <p14:tracePt t="110729" x="10171113" y="3517900"/>
          <p14:tracePt t="110755" x="10180638" y="3517900"/>
          <p14:tracePt t="110933" x="10188575" y="3517900"/>
          <p14:tracePt t="110946" x="10206038" y="3527425"/>
          <p14:tracePt t="110958" x="10225088" y="3527425"/>
          <p14:tracePt t="110971" x="10269538" y="3536950"/>
          <p14:tracePt t="110983" x="10313988" y="3544888"/>
          <p14:tracePt t="110997" x="10358438" y="3544888"/>
          <p14:tracePt t="111010" x="10402888" y="3554413"/>
          <p14:tracePt t="111027" x="10420350" y="3554413"/>
          <p14:tracePt t="111043" x="10439400" y="3554413"/>
          <p14:tracePt t="111060" x="10474325" y="3554413"/>
          <p14:tracePt t="111085" x="10483850" y="3554413"/>
          <p14:tracePt t="111136" x="10491788" y="3554413"/>
          <p14:tracePt t="113451" x="10466388" y="3554413"/>
          <p14:tracePt t="113464" x="10358438" y="3544888"/>
          <p14:tracePt t="113476" x="10144125" y="3517900"/>
          <p14:tracePt t="113489" x="9796463" y="3490913"/>
          <p14:tracePt t="113505" x="9367838" y="3473450"/>
          <p14:tracePt t="113522" x="9117013" y="3455988"/>
          <p14:tracePt t="113540" x="8715375" y="3402013"/>
          <p14:tracePt t="113555" x="8545513" y="3367088"/>
          <p14:tracePt t="113572" x="8296275" y="3313113"/>
          <p14:tracePt t="113588" x="8054975" y="3241675"/>
          <p14:tracePt t="113605" x="7545388" y="3133725"/>
          <p14:tracePt t="113622" x="7232650" y="3089275"/>
          <p14:tracePt t="113638" x="6991350" y="3062288"/>
          <p14:tracePt t="113655" x="6581775" y="3036888"/>
          <p14:tracePt t="113671" x="6465888" y="3036888"/>
          <p14:tracePt t="113688" x="6367463" y="3036888"/>
          <p14:tracePt t="113705" x="6224588" y="3027363"/>
          <p14:tracePt t="113721" x="6205538" y="3017838"/>
          <p14:tracePt t="113738" x="6180138" y="3017838"/>
          <p14:tracePt t="113755" x="6170613" y="3017838"/>
          <p14:tracePt t="113771" x="6161088" y="3017838"/>
          <p14:tracePt t="113844" x="6170613" y="3017838"/>
          <p14:tracePt t="113857" x="6205538" y="3017838"/>
          <p14:tracePt t="113870" x="6269038" y="3017838"/>
          <p14:tracePt t="113883" x="6384925" y="3017838"/>
          <p14:tracePt t="113895" x="6554788" y="3017838"/>
          <p14:tracePt t="113908" x="6823075" y="3017838"/>
          <p14:tracePt t="113922" x="7099300" y="3017838"/>
          <p14:tracePt t="113938" x="7340600" y="3071813"/>
          <p14:tracePt t="113954" x="7626350" y="3179763"/>
          <p14:tracePt t="113971" x="8027988" y="3375025"/>
          <p14:tracePt t="113988" x="8180388" y="3419475"/>
          <p14:tracePt t="114004" x="8286750" y="3455988"/>
          <p14:tracePt t="114021" x="8394700" y="3482975"/>
          <p14:tracePt t="114037" x="8589963" y="3536950"/>
          <p14:tracePt t="114054" x="8688388" y="3554413"/>
          <p14:tracePt t="114071" x="8777288" y="3589338"/>
          <p14:tracePt t="114087" x="8875713" y="3608388"/>
          <p14:tracePt t="114104" x="8912225" y="3616325"/>
          <p14:tracePt t="114121" x="8929688" y="3616325"/>
          <p14:tracePt t="114137" x="8947150" y="3616325"/>
          <p14:tracePt t="114187" x="8956675" y="3616325"/>
          <p14:tracePt t="114301" x="8939213" y="3616325"/>
          <p14:tracePt t="114315" x="8867775" y="3554413"/>
          <p14:tracePt t="114327" x="8732838" y="3394075"/>
          <p14:tracePt t="114340" x="8483600" y="3089275"/>
          <p14:tracePt t="114354" x="8277225" y="2795588"/>
          <p14:tracePt t="114370" x="8180388" y="2581275"/>
          <p14:tracePt t="114387" x="8108950" y="2438400"/>
          <p14:tracePt t="114404" x="8062913" y="2312988"/>
          <p14:tracePt t="114420" x="8045450" y="2259013"/>
          <p14:tracePt t="114437" x="8037513" y="2197100"/>
          <p14:tracePt t="114454" x="8001000" y="2017713"/>
          <p14:tracePt t="114470" x="7974013" y="1965325"/>
          <p14:tracePt t="114487" x="7956550" y="1919288"/>
          <p14:tracePt t="114503" x="7947025" y="1901825"/>
          <p14:tracePt t="114520" x="7939088" y="1866900"/>
          <p14:tracePt t="114537" x="7939088" y="1847850"/>
          <p14:tracePt t="114553" x="7939088" y="1830388"/>
          <p14:tracePt t="114570" x="7939088" y="1822450"/>
          <p14:tracePt t="114586" x="7939088" y="1812925"/>
          <p14:tracePt t="114603" x="7929563" y="1803400"/>
          <p14:tracePt t="114621" x="7902575" y="1803400"/>
          <p14:tracePt t="114636" x="7796213" y="1803400"/>
          <p14:tracePt t="114653" x="7518400" y="1830388"/>
          <p14:tracePt t="114670" x="6537325" y="2071688"/>
          <p14:tracePt t="114686" x="6259513" y="2143125"/>
          <p14:tracePt t="114703" x="6161088" y="2187575"/>
          <p14:tracePt t="114720" x="6099175" y="2197100"/>
          <p14:tracePt t="114736" x="6027738" y="2197100"/>
          <p14:tracePt t="114753" x="5991225" y="2197100"/>
          <p14:tracePt t="114769" x="5965825" y="2197100"/>
          <p14:tracePt t="114786" x="5938838" y="2170113"/>
          <p14:tracePt t="114803" x="5929313" y="2160588"/>
          <p14:tracePt t="114819" x="5919788" y="2160588"/>
          <p14:tracePt t="114860" x="5956300" y="2160588"/>
          <p14:tracePt t="114873" x="6062663" y="2160588"/>
          <p14:tracePt t="114886" x="6269038" y="2160588"/>
          <p14:tracePt t="114899" x="6589713" y="2179638"/>
          <p14:tracePt t="114911" x="6894513" y="2197100"/>
          <p14:tracePt t="114924" x="7153275" y="2205038"/>
          <p14:tracePt t="114937" x="7446963" y="2205038"/>
          <p14:tracePt t="114952" x="7804150" y="2197100"/>
          <p14:tracePt t="114969" x="8251825" y="2160588"/>
          <p14:tracePt t="114986" x="8661400" y="2133600"/>
          <p14:tracePt t="115002" x="9251950" y="2133600"/>
          <p14:tracePt t="115019" x="9483725" y="2133600"/>
          <p14:tracePt t="115036" x="9653588" y="2160588"/>
          <p14:tracePt t="115052" x="9840913" y="2251075"/>
          <p14:tracePt t="115069" x="9920288" y="2295525"/>
          <p14:tracePt t="115085" x="9974263" y="2339975"/>
          <p14:tracePt t="115102" x="10045700" y="2366963"/>
          <p14:tracePt t="115119" x="10055225" y="2366963"/>
          <p14:tracePt t="115135" x="10063163" y="2374900"/>
          <p14:tracePt t="115178" x="10072688" y="2374900"/>
          <p14:tracePt t="115394" x="10072688" y="2393950"/>
          <p14:tracePt t="115407" x="10018713" y="2401888"/>
          <p14:tracePt t="115420" x="9867900" y="2490788"/>
          <p14:tracePt t="115432" x="9545638" y="2687638"/>
          <p14:tracePt t="115445" x="9099550" y="2982913"/>
          <p14:tracePt t="115458" x="8724900" y="3295650"/>
          <p14:tracePt t="115471" x="8501063" y="3554413"/>
          <p14:tracePt t="115485" x="8313738" y="3776663"/>
          <p14:tracePt t="115501" x="8197850" y="4017963"/>
          <p14:tracePt t="115518" x="8126413" y="4160838"/>
          <p14:tracePt t="115535" x="8054975" y="4402138"/>
          <p14:tracePt t="115551" x="8027988" y="4491038"/>
          <p14:tracePt t="115568" x="8018463" y="4554538"/>
          <p14:tracePt t="115585" x="8010525" y="4616450"/>
          <p14:tracePt t="115601" x="8001000" y="4633913"/>
          <p14:tracePt t="115618" x="7991475" y="4633913"/>
          <p14:tracePt t="115634" x="7991475" y="4643438"/>
          <p14:tracePt t="115651" x="7974013" y="4652963"/>
          <p14:tracePt t="115668" x="7939088" y="4652963"/>
          <p14:tracePt t="115684" x="7867650" y="4652963"/>
          <p14:tracePt t="115701" x="7446963" y="4429125"/>
          <p14:tracePt t="115718" x="7170738" y="4214813"/>
          <p14:tracePt t="115734" x="7000875" y="4054475"/>
          <p14:tracePt t="115751" x="6786563" y="3751263"/>
          <p14:tracePt t="115767" x="6697663" y="3581400"/>
          <p14:tracePt t="115784" x="6634163" y="3490913"/>
          <p14:tracePt t="115801" x="6599238" y="3429000"/>
          <p14:tracePt t="115817" x="6589713" y="3411538"/>
          <p14:tracePt t="115839" x="6589713" y="3402013"/>
          <p14:tracePt t="115852" x="6616700" y="3394075"/>
          <p14:tracePt t="115867" x="6715125" y="3357563"/>
          <p14:tracePt t="115884" x="6929438" y="3322638"/>
          <p14:tracePt t="115901" x="7358063" y="3303588"/>
          <p14:tracePt t="115917" x="8331200" y="3268663"/>
          <p14:tracePt t="115934" x="8697913" y="3268663"/>
          <p14:tracePt t="115950" x="9001125" y="3276600"/>
          <p14:tracePt t="115967" x="9420225" y="3384550"/>
          <p14:tracePt t="115984" x="9563100" y="3455988"/>
          <p14:tracePt t="116000" x="9661525" y="3527425"/>
          <p14:tracePt t="116017" x="9804400" y="3643313"/>
          <p14:tracePt t="116034" x="9848850" y="3679825"/>
          <p14:tracePt t="116050" x="9875838" y="3714750"/>
          <p14:tracePt t="116067" x="9920288" y="3724275"/>
          <p14:tracePt t="116084" x="10037763" y="3786188"/>
          <p14:tracePt t="116100" x="10117138" y="3822700"/>
          <p14:tracePt t="116117" x="10171113" y="3857625"/>
          <p14:tracePt t="116133" x="10225088" y="3902075"/>
          <p14:tracePt t="116150" x="10233025" y="3911600"/>
          <p14:tracePt t="116167" x="10242550" y="3919538"/>
          <p14:tracePt t="116461" x="10206038" y="3919538"/>
          <p14:tracePt t="116474" x="10001250" y="3919538"/>
          <p14:tracePt t="116487" x="9555163" y="3938588"/>
          <p14:tracePt t="116500" x="8840788" y="3938588"/>
          <p14:tracePt t="116516" x="8296275" y="3956050"/>
          <p14:tracePt t="116533" x="7947025" y="3956050"/>
          <p14:tracePt t="116549" x="7796213" y="3956050"/>
          <p14:tracePt t="116566" x="7518400" y="3956050"/>
          <p14:tracePt t="116583" x="7419975" y="3946525"/>
          <p14:tracePt t="116599" x="7340600" y="3929063"/>
          <p14:tracePt t="116616" x="7153275" y="3911600"/>
          <p14:tracePt t="116632" x="7062788" y="3902075"/>
          <p14:tracePt t="116649" x="6973888" y="3884613"/>
          <p14:tracePt t="116666" x="6823075" y="3875088"/>
          <p14:tracePt t="116682" x="6724650" y="3867150"/>
          <p14:tracePt t="116699" x="6626225" y="3867150"/>
          <p14:tracePt t="116716" x="6500813" y="3867150"/>
          <p14:tracePt t="116732" x="6473825" y="3857625"/>
          <p14:tracePt t="116749" x="6429375" y="3857625"/>
          <p14:tracePt t="116766" x="6367463" y="3840163"/>
          <p14:tracePt t="116782" x="6313488" y="3822700"/>
          <p14:tracePt t="116799" x="6269038" y="3803650"/>
          <p14:tracePt t="116815" x="6205538" y="3786188"/>
          <p14:tracePt t="116832" x="6116638" y="3741738"/>
          <p14:tracePt t="116849" x="6062663" y="3714750"/>
          <p14:tracePt t="116865" x="6000750" y="3687763"/>
          <p14:tracePt t="116882" x="5884863" y="3633788"/>
          <p14:tracePt t="116899" x="5803900" y="3598863"/>
          <p14:tracePt t="116915" x="5741988" y="3562350"/>
          <p14:tracePt t="116932" x="5670550" y="3509963"/>
          <p14:tracePt t="116949" x="5643563" y="3482975"/>
          <p14:tracePt t="116965" x="5634038" y="3455988"/>
          <p14:tracePt t="116982" x="5616575" y="3367088"/>
          <p14:tracePt t="116998" x="5616575" y="3303588"/>
          <p14:tracePt t="117015" x="5616575" y="3232150"/>
          <p14:tracePt t="117032" x="5653088" y="3170238"/>
          <p14:tracePt t="117048" x="5705475" y="3108325"/>
          <p14:tracePt t="117065" x="5724525" y="3098800"/>
          <p14:tracePt t="117082" x="5751513" y="3089275"/>
          <p14:tracePt t="117098" x="5803900" y="3071813"/>
          <p14:tracePt t="117115" x="5830888" y="3062288"/>
          <p14:tracePt t="117131" x="5884863" y="3062288"/>
          <p14:tracePt t="117148" x="6010275" y="3054350"/>
          <p14:tracePt t="117165" x="6054725" y="3054350"/>
          <p14:tracePt t="117182" x="6099175" y="3054350"/>
          <p14:tracePt t="117199" x="6170613" y="3054350"/>
          <p14:tracePt t="117215" x="6215063" y="3071813"/>
          <p14:tracePt t="117231" x="6259513" y="3125788"/>
          <p14:tracePt t="117248" x="6330950" y="3205163"/>
          <p14:tracePt t="117265" x="6465888" y="3384550"/>
          <p14:tracePt t="117281" x="6510338" y="3455988"/>
          <p14:tracePt t="117298" x="6527800" y="3517900"/>
          <p14:tracePt t="117314" x="6554788" y="3571875"/>
          <p14:tracePt t="117331" x="6554788" y="3598863"/>
          <p14:tracePt t="117348" x="6554788" y="3616325"/>
          <p14:tracePt t="117364" x="6554788" y="3625850"/>
          <p14:tracePt t="117381" x="6545263" y="3633788"/>
          <p14:tracePt t="117398" x="6510338" y="3643313"/>
          <p14:tracePt t="117414" x="6313488" y="3687763"/>
          <p14:tracePt t="117431" x="6188075" y="3687763"/>
          <p14:tracePt t="117448" x="6089650" y="3687763"/>
          <p14:tracePt t="117465" x="5946775" y="3679825"/>
          <p14:tracePt t="117481" x="5894388" y="3652838"/>
          <p14:tracePt t="117498" x="5857875" y="3625850"/>
          <p14:tracePt t="117514" x="5822950" y="3598863"/>
          <p14:tracePt t="117531" x="5795963" y="3562350"/>
          <p14:tracePt t="117547" x="5768975" y="3544888"/>
          <p14:tracePt t="117564" x="5768975" y="3536950"/>
          <p14:tracePt t="117581" x="5741988" y="3500438"/>
          <p14:tracePt t="117597" x="5741988" y="3465513"/>
          <p14:tracePt t="117614" x="5741988" y="3411538"/>
          <p14:tracePt t="117631" x="5732463" y="3303588"/>
          <p14:tracePt t="117647" x="5732463" y="3276600"/>
          <p14:tracePt t="117664" x="5751513" y="3232150"/>
          <p14:tracePt t="117681" x="5840413" y="3160713"/>
          <p14:tracePt t="117697" x="5911850" y="3125788"/>
          <p14:tracePt t="117714" x="5973763" y="3098800"/>
          <p14:tracePt t="117730" x="6062663" y="3071813"/>
          <p14:tracePt t="117747" x="6197600" y="3044825"/>
          <p14:tracePt t="117764" x="6251575" y="3036888"/>
          <p14:tracePt t="117780" x="6296025" y="3036888"/>
          <p14:tracePt t="117797" x="6411913" y="3036888"/>
          <p14:tracePt t="117814" x="6483350" y="3036888"/>
          <p14:tracePt t="117830" x="6572250" y="3071813"/>
          <p14:tracePt t="117847" x="6680200" y="3125788"/>
          <p14:tracePt t="117863" x="6732588" y="3160713"/>
          <p14:tracePt t="117880" x="6769100" y="3187700"/>
          <p14:tracePt t="117897" x="6823075" y="3303588"/>
          <p14:tracePt t="117913" x="6840538" y="3367088"/>
          <p14:tracePt t="117930" x="6858000" y="3419475"/>
          <p14:tracePt t="117947" x="6867525" y="3465513"/>
          <p14:tracePt t="117963" x="6867525" y="3482975"/>
          <p14:tracePt t="117980" x="6867525" y="3490913"/>
          <p14:tracePt t="117997" x="6867525" y="3500438"/>
          <p14:tracePt t="118013" x="6813550" y="3527425"/>
          <p14:tracePt t="118030" x="6724650" y="3554413"/>
          <p14:tracePt t="118046" x="6581775" y="3581400"/>
          <p14:tracePt t="118064" x="6205538" y="3643313"/>
          <p14:tracePt t="118080" x="6054725" y="3643313"/>
          <p14:tracePt t="118096" x="5938838" y="3652838"/>
          <p14:tracePt t="118113" x="5786438" y="3652838"/>
          <p14:tracePt t="118130" x="5724525" y="3652838"/>
          <p14:tracePt t="118146" x="5680075" y="3625850"/>
          <p14:tracePt t="118163" x="5608638" y="3571875"/>
          <p14:tracePt t="118180" x="5599113" y="3544888"/>
          <p14:tracePt t="118196" x="5581650" y="3517900"/>
          <p14:tracePt t="118213" x="5572125" y="3490913"/>
          <p14:tracePt t="118229" x="5562600" y="3438525"/>
          <p14:tracePt t="118246" x="5562600" y="3411538"/>
          <p14:tracePt t="118263" x="5562600" y="3384550"/>
          <p14:tracePt t="118279" x="5562600" y="3340100"/>
          <p14:tracePt t="118296" x="5562600" y="3313113"/>
          <p14:tracePt t="118313" x="5562600" y="3295650"/>
          <p14:tracePt t="118329" x="5572125" y="3232150"/>
          <p14:tracePt t="118346" x="5599113" y="3205163"/>
          <p14:tracePt t="118362" x="5634038" y="3152775"/>
          <p14:tracePt t="118379" x="5768975" y="3054350"/>
          <p14:tracePt t="118396" x="5857875" y="3017838"/>
          <p14:tracePt t="118412" x="5983288" y="2982913"/>
          <p14:tracePt t="118429" x="6224588" y="2946400"/>
          <p14:tracePt t="118446" x="6323013" y="2946400"/>
          <p14:tracePt t="118462" x="6402388" y="2946400"/>
          <p14:tracePt t="118479" x="6491288" y="2965450"/>
          <p14:tracePt t="118496" x="6634163" y="3036888"/>
          <p14:tracePt t="118512" x="6705600" y="3089275"/>
          <p14:tracePt t="118529" x="6777038" y="3133725"/>
          <p14:tracePt t="118546" x="6929438" y="3241675"/>
          <p14:tracePt t="118562" x="6983413" y="3313113"/>
          <p14:tracePt t="118579" x="7054850" y="3411538"/>
          <p14:tracePt t="118595" x="7134225" y="3589338"/>
          <p14:tracePt t="118612" x="7143750" y="3633788"/>
          <p14:tracePt t="118629" x="7153275" y="3652838"/>
          <p14:tracePt t="118646" x="7161213" y="3679825"/>
          <p14:tracePt t="118671" x="7153275" y="3679825"/>
          <p14:tracePt t="118684" x="7116763" y="3697288"/>
          <p14:tracePt t="118697" x="7018338" y="3714750"/>
          <p14:tracePt t="118712" x="6858000" y="3751263"/>
          <p14:tracePt t="118728" x="6616700" y="3795713"/>
          <p14:tracePt t="118745" x="6340475" y="3813175"/>
          <p14:tracePt t="118762" x="6062663" y="3830638"/>
          <p14:tracePt t="118778" x="5965825" y="3830638"/>
          <p14:tracePt t="118795" x="5857875" y="3830638"/>
          <p14:tracePt t="118812" x="5688013" y="3795713"/>
          <p14:tracePt t="118828" x="5626100" y="3759200"/>
          <p14:tracePt t="118845" x="5572125" y="3732213"/>
          <p14:tracePt t="118862" x="5510213" y="3670300"/>
          <p14:tracePt t="118878" x="5473700" y="3633788"/>
          <p14:tracePt t="118895" x="5446713" y="3608388"/>
          <p14:tracePt t="118912" x="5419725" y="3562350"/>
          <p14:tracePt t="118912" x="5411788" y="3544888"/>
          <p14:tracePt t="118928" x="5402263" y="3517900"/>
          <p14:tracePt t="118945" x="5402263" y="3500438"/>
          <p14:tracePt t="118961" x="5394325" y="3482975"/>
          <p14:tracePt t="118978" x="5394325" y="3446463"/>
          <p14:tracePt t="118995" x="5394325" y="3438525"/>
          <p14:tracePt t="119011" x="5394325" y="3429000"/>
          <p14:tracePt t="119028" x="5419725" y="3384550"/>
          <p14:tracePt t="119045" x="5465763" y="3357563"/>
          <p14:tracePt t="119061" x="5527675" y="3322638"/>
          <p14:tracePt t="119078" x="5768975" y="3251200"/>
          <p14:tracePt t="119094" x="5894388" y="3232150"/>
          <p14:tracePt t="119111" x="6037263" y="3205163"/>
          <p14:tracePt t="119128" x="6259513" y="3205163"/>
          <p14:tracePt t="119145" x="6375400" y="3205163"/>
          <p14:tracePt t="119161" x="6446838" y="3205163"/>
          <p14:tracePt t="119178" x="6510338" y="3205163"/>
          <p14:tracePt t="119194" x="6616700" y="3241675"/>
          <p14:tracePt t="119211" x="6653213" y="3268663"/>
          <p14:tracePt t="119227" x="6688138" y="3286125"/>
          <p14:tracePt t="119244" x="6732588" y="3295650"/>
          <p14:tracePt t="119261" x="6751638" y="3313113"/>
          <p14:tracePt t="119277" x="6759575" y="3313113"/>
          <p14:tracePt t="119294" x="6769100" y="3330575"/>
          <p14:tracePt t="119311" x="6777038" y="3340100"/>
          <p14:tracePt t="119327" x="6786563" y="3348038"/>
          <p14:tracePt t="119345" x="6796088" y="3384550"/>
          <p14:tracePt t="119361" x="6804025" y="3411538"/>
          <p14:tracePt t="119377" x="6804025" y="3465513"/>
          <p14:tracePt t="119394" x="6813550" y="3509963"/>
          <p14:tracePt t="119411" x="6813550" y="3517900"/>
          <p14:tracePt t="119427" x="6813550" y="3527425"/>
          <p14:tracePt t="119458" x="6804025" y="3544888"/>
          <p14:tracePt t="119471" x="6759575" y="3554413"/>
          <p14:tracePt t="119483" x="6670675" y="3581400"/>
          <p14:tracePt t="119496" x="6554788" y="3598863"/>
          <p14:tracePt t="119510" x="6375400" y="3625850"/>
          <p14:tracePt t="119527" x="6180138" y="3625850"/>
          <p14:tracePt t="119544" x="6000750" y="3625850"/>
          <p14:tracePt t="119560" x="5768975" y="3608388"/>
          <p14:tracePt t="119577" x="5697538" y="3581400"/>
          <p14:tracePt t="119593" x="5616575" y="3544888"/>
          <p14:tracePt t="119610" x="5491163" y="3446463"/>
          <p14:tracePt t="119627" x="5465763" y="3411538"/>
          <p14:tracePt t="119643" x="5429250" y="3367088"/>
          <p14:tracePt t="119660" x="5419725" y="3348038"/>
          <p14:tracePt t="119677" x="5402263" y="3322638"/>
          <p14:tracePt t="119693" x="5402263" y="3313113"/>
          <p14:tracePt t="119710" x="5394325" y="3303588"/>
          <p14:tracePt t="119726" x="5394325" y="3295650"/>
          <p14:tracePt t="119750" x="5438775" y="3276600"/>
          <p14:tracePt t="119763" x="5491163" y="3259138"/>
          <p14:tracePt t="119776" x="5572125" y="3241675"/>
          <p14:tracePt t="119793" x="5670550" y="3232150"/>
          <p14:tracePt t="119810" x="5768975" y="3214688"/>
          <p14:tracePt t="119827" x="5965825" y="3214688"/>
          <p14:tracePt t="119843" x="6037263" y="3214688"/>
          <p14:tracePt t="119860" x="6116638" y="3214688"/>
          <p14:tracePt t="119876" x="6170613" y="3214688"/>
          <p14:tracePt t="119893" x="6313488" y="3232150"/>
          <p14:tracePt t="119910" x="6384925" y="3259138"/>
          <p14:tracePt t="119926" x="6483350" y="3322638"/>
          <p14:tracePt t="120131" x="6465888" y="3322638"/>
          <p14:tracePt t="120144" x="6402388" y="3303588"/>
          <p14:tracePt t="120157" x="6072188" y="3179763"/>
          <p14:tracePt t="120171" x="5276850" y="2894013"/>
          <p14:tracePt t="120182" x="4259263" y="2446338"/>
          <p14:tracePt t="120195" x="3330575" y="1982788"/>
          <p14:tracePt t="120209" x="2786063" y="1652588"/>
          <p14:tracePt t="120225" x="2241550" y="1285875"/>
          <p14:tracePt t="120242" x="1866900" y="955675"/>
          <p14:tracePt t="120259" x="1536700" y="588963"/>
          <p14:tracePt t="120449" x="1527175" y="588963"/>
          <p14:tracePt t="120462" x="1517650" y="581025"/>
          <p14:tracePt t="120475" x="1465263" y="561975"/>
          <p14:tracePt t="120488" x="1393825" y="536575"/>
          <p14:tracePt t="120500" x="1295400" y="509588"/>
          <p14:tracePt t="120513" x="1160463" y="438150"/>
          <p14:tracePt t="121505" x="107950" y="889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654629" y="522514"/>
            <a:ext cx="9906000" cy="551252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29" y="522514"/>
            <a:ext cx="7896600" cy="5512526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9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85"/>
    </mc:Choice>
    <mc:Fallback>
      <p:transition spd="slow" advTm="121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03" x="10912475" y="5108575"/>
          <p14:tracePt t="3948" x="10912475" y="5099050"/>
          <p14:tracePt t="3960" x="10885488" y="5062538"/>
          <p14:tracePt t="3973" x="10760075" y="4919663"/>
          <p14:tracePt t="3986" x="10439400" y="4545013"/>
          <p14:tracePt t="3998" x="9974263" y="3946525"/>
          <p14:tracePt t="4011" x="9537700" y="3259138"/>
          <p14:tracePt t="4025" x="9269413" y="2768600"/>
          <p14:tracePt t="4041" x="9109075" y="2339975"/>
          <p14:tracePt t="4058" x="9028113" y="2017713"/>
          <p14:tracePt t="4075" x="8939213" y="1608138"/>
          <p14:tracePt t="4091" x="8939213" y="1500188"/>
          <p14:tracePt t="4342" x="8929688" y="1500188"/>
          <p14:tracePt t="4354" x="8920163" y="1482725"/>
          <p14:tracePt t="4367" x="8912225" y="1455738"/>
          <p14:tracePt t="4380" x="8902700" y="1393825"/>
          <p14:tracePt t="4393" x="8894763" y="1312863"/>
          <p14:tracePt t="4407" x="8894763" y="1231900"/>
          <p14:tracePt t="4424" x="8912225" y="1152525"/>
          <p14:tracePt t="4441" x="8983663" y="1108075"/>
          <p14:tracePt t="4457" x="9205913" y="1071563"/>
          <p14:tracePt t="4474" x="9385300" y="1143000"/>
          <p14:tracePt t="4491" x="9634538" y="1312863"/>
          <p14:tracePt t="4507" x="9983788" y="1751013"/>
          <p14:tracePt t="4524" x="10082213" y="1938338"/>
          <p14:tracePt t="4541" x="10117138" y="2108200"/>
          <p14:tracePt t="4557" x="10153650" y="2374900"/>
          <p14:tracePt t="4574" x="10153650" y="2419350"/>
          <p14:tracePt t="4590" x="10153650" y="2446338"/>
          <p14:tracePt t="13635" x="10117138" y="2428875"/>
          <p14:tracePt t="13648" x="9956800" y="2322513"/>
          <p14:tracePt t="13661" x="9644063" y="2009775"/>
          <p14:tracePt t="13674" x="9313863" y="1581150"/>
          <p14:tracePt t="13689" x="9063038" y="1187450"/>
          <p14:tracePt t="13706" x="8929688" y="884238"/>
          <p14:tracePt t="13723" x="8902700" y="758825"/>
          <p14:tracePt t="13739" x="8894763" y="554038"/>
          <p14:tracePt t="13756" x="8894763" y="490538"/>
          <p14:tracePt t="13773" x="8956675" y="446088"/>
          <p14:tracePt t="13789" x="9242425" y="419100"/>
          <p14:tracePt t="13806" x="9732963" y="554038"/>
          <p14:tracePt t="13822" x="10402888" y="1027113"/>
          <p14:tracePt t="13839" x="11733213" y="2411413"/>
          <p14:tracePt t="13856" x="12090400" y="2867025"/>
          <p14:tracePt t="13872" x="12188825" y="3224213"/>
          <p14:tracePt t="13889" x="12188825" y="3276600"/>
          <p14:tracePt t="13889" x="12188825" y="3303588"/>
          <p14:tracePt t="13905" x="12188825" y="3330575"/>
          <p14:tracePt t="13922" x="12144375" y="3384550"/>
          <p14:tracePt t="13939" x="12028488" y="3455988"/>
          <p14:tracePt t="13956" x="11304588" y="3697288"/>
          <p14:tracePt t="13972" x="10742613" y="3768725"/>
          <p14:tracePt t="13989" x="10269538" y="3803650"/>
          <p14:tracePt t="14005" x="9375775" y="3822700"/>
          <p14:tracePt t="14022" x="9055100" y="3822700"/>
          <p14:tracePt t="14039" x="8894763" y="3822700"/>
          <p14:tracePt t="14055" x="8680450" y="3768725"/>
          <p14:tracePt t="14072" x="8616950" y="3741738"/>
          <p14:tracePt t="14089" x="8589963" y="3724275"/>
          <p14:tracePt t="14105" x="8562975" y="3687763"/>
          <p14:tracePt t="14122" x="8562975" y="3670300"/>
          <p14:tracePt t="14138" x="8562975" y="3643313"/>
          <p14:tracePt t="14156" x="8582025" y="3571875"/>
          <p14:tracePt t="14172" x="8609013" y="3517900"/>
          <p14:tracePt t="14188" x="8653463" y="3455988"/>
          <p14:tracePt t="14205" x="8705850" y="3384550"/>
          <p14:tracePt t="14222" x="8777288" y="3224213"/>
          <p14:tracePt t="14238" x="8823325" y="3133725"/>
          <p14:tracePt t="14255" x="8840788" y="3027363"/>
          <p14:tracePt t="14272" x="8894763" y="2786063"/>
          <p14:tracePt t="14288" x="8902700" y="2724150"/>
          <p14:tracePt t="14305" x="8939213" y="2679700"/>
          <p14:tracePt t="14321" x="9082088" y="2625725"/>
          <p14:tracePt t="14338" x="9269413" y="2598738"/>
          <p14:tracePt t="14355" x="9491663" y="2598738"/>
          <p14:tracePt t="14372" x="10063163" y="2660650"/>
          <p14:tracePt t="14388" x="10331450" y="2803525"/>
          <p14:tracePt t="14405" x="10609263" y="3000375"/>
          <p14:tracePt t="14421" x="10787063" y="3205163"/>
          <p14:tracePt t="14438" x="10947400" y="3581400"/>
          <p14:tracePt t="14455" x="10966450" y="3714750"/>
          <p14:tracePt t="14471" x="10966450" y="3795713"/>
          <p14:tracePt t="14488" x="10823575" y="3956050"/>
          <p14:tracePt t="14506" x="10671175" y="4054475"/>
          <p14:tracePt t="14521" x="10385425" y="4197350"/>
          <p14:tracePt t="14538" x="9725025" y="4340225"/>
          <p14:tracePt t="14554" x="9348788" y="4357688"/>
          <p14:tracePt t="14571" x="9010650" y="4322763"/>
          <p14:tracePt t="14588" x="8375650" y="4062413"/>
          <p14:tracePt t="14604" x="8134350" y="3857625"/>
          <p14:tracePt t="14621" x="7974013" y="3633788"/>
          <p14:tracePt t="14638" x="7777163" y="3170238"/>
          <p14:tracePt t="14654" x="7724775" y="2946400"/>
          <p14:tracePt t="14671" x="7705725" y="2714625"/>
          <p14:tracePt t="14687" x="7705725" y="2544763"/>
          <p14:tracePt t="14704" x="7796213" y="2152650"/>
          <p14:tracePt t="14721" x="7920038" y="1973263"/>
          <p14:tracePt t="14737" x="8010525" y="1893888"/>
          <p14:tracePt t="14754" x="8259763" y="1776413"/>
          <p14:tracePt t="14771" x="8375650" y="1751013"/>
          <p14:tracePt t="14787" x="8562975" y="1751013"/>
          <p14:tracePt t="14804" x="9001125" y="1776413"/>
          <p14:tracePt t="14820" x="9205913" y="1847850"/>
          <p14:tracePt t="14837" x="9367838" y="1911350"/>
          <p14:tracePt t="14854" x="9582150" y="2071688"/>
          <p14:tracePt t="14870" x="9661525" y="2152650"/>
          <p14:tracePt t="14887" x="9705975" y="2205038"/>
          <p14:tracePt t="14904" x="9732963" y="2268538"/>
          <p14:tracePt t="14905" x="9752013" y="2347913"/>
          <p14:tracePt t="14920" x="9759950" y="2428875"/>
          <p14:tracePt t="14937" x="9759950" y="2554288"/>
          <p14:tracePt t="14954" x="9725025" y="2670175"/>
          <p14:tracePt t="14970" x="9563100" y="2822575"/>
          <p14:tracePt t="14987" x="9447213" y="2884488"/>
          <p14:tracePt t="15003" x="9296400" y="2911475"/>
          <p14:tracePt t="15020" x="9001125" y="2946400"/>
          <p14:tracePt t="15037" x="8867775" y="2946400"/>
          <p14:tracePt t="15053" x="8777288" y="2938463"/>
          <p14:tracePt t="15070" x="8661400" y="2867025"/>
          <p14:tracePt t="15087" x="8616950" y="2795588"/>
          <p14:tracePt t="15103" x="8589963" y="2705100"/>
          <p14:tracePt t="15120" x="8572500" y="2562225"/>
          <p14:tracePt t="15137" x="8572500" y="2509838"/>
          <p14:tracePt t="15153" x="8609013" y="2465388"/>
          <p14:tracePt t="15170" x="8653463" y="2419350"/>
          <p14:tracePt t="15186" x="8732838" y="2384425"/>
          <p14:tracePt t="22597" x="8732838" y="2374900"/>
          <p14:tracePt t="22610" x="8742363" y="2366963"/>
          <p14:tracePt t="22623" x="8786813" y="2322513"/>
          <p14:tracePt t="22636" x="8848725" y="2251075"/>
          <p14:tracePt t="22648" x="8929688" y="2179638"/>
          <p14:tracePt t="22661" x="9001125" y="2116138"/>
          <p14:tracePt t="22674" x="9018588" y="2089150"/>
          <p14:tracePt t="22689" x="9037638" y="2089150"/>
          <p14:tracePt t="22705" x="9037638" y="2081213"/>
          <p14:tracePt t="22724" x="9037638" y="2071688"/>
          <p14:tracePt t="22739" x="9010650" y="2071688"/>
          <p14:tracePt t="22755" x="8894763" y="2071688"/>
          <p14:tracePt t="22772" x="8705850" y="2071688"/>
          <p14:tracePt t="22789" x="8134350" y="2071688"/>
          <p14:tracePt t="22805" x="7912100" y="2071688"/>
          <p14:tracePt t="22822" x="7777163" y="2062163"/>
          <p14:tracePt t="22839" x="7634288" y="2017713"/>
          <p14:tracePt t="22855" x="7589838" y="1982788"/>
          <p14:tracePt t="22872" x="7554913" y="1928813"/>
          <p14:tracePt t="22889" x="7518400" y="1839913"/>
          <p14:tracePt t="22889" x="7500938" y="1741488"/>
          <p14:tracePt t="22905" x="7510463" y="1633538"/>
          <p14:tracePt t="22922" x="7572375" y="1482725"/>
          <p14:tracePt t="22938" x="7751763" y="1295400"/>
          <p14:tracePt t="22955" x="8420100" y="812800"/>
          <p14:tracePt t="22972" x="8777288" y="660400"/>
          <p14:tracePt t="22988" x="9144000" y="581025"/>
          <p14:tracePt t="23005" x="9680575" y="490538"/>
          <p14:tracePt t="23022" x="9796463" y="490538"/>
          <p14:tracePt t="23038" x="9867900" y="490538"/>
          <p14:tracePt t="23055" x="9939338" y="490538"/>
          <p14:tracePt t="23072" x="9947275" y="490538"/>
          <p14:tracePt t="23088" x="9956800" y="490538"/>
          <p14:tracePt t="23105" x="9939338" y="554038"/>
          <p14:tracePt t="23121" x="9858375" y="642938"/>
          <p14:tracePt t="23138" x="9698038" y="795338"/>
          <p14:tracePt t="23155" x="9375775" y="982663"/>
          <p14:tracePt t="23171" x="8823325" y="1196975"/>
          <p14:tracePt t="23188" x="8599488" y="1241425"/>
          <p14:tracePt t="23204" x="8466138" y="1258888"/>
          <p14:tracePt t="23221" x="8242300" y="1268413"/>
          <p14:tracePt t="23238" x="8161338" y="1268413"/>
          <p14:tracePt t="23254" x="8099425" y="1268413"/>
          <p14:tracePt t="23271" x="8010525" y="1268413"/>
          <p14:tracePt t="23287" x="7991475" y="1268413"/>
          <p14:tracePt t="23304" x="7966075" y="1268413"/>
          <p14:tracePt t="23321" x="7956550" y="1258888"/>
          <p14:tracePt t="23338" x="7947025" y="1250950"/>
          <p14:tracePt t="23354" x="7947025" y="1241425"/>
          <p14:tracePt t="23371" x="7947025" y="1214438"/>
          <p14:tracePt t="23387" x="7947025" y="1196975"/>
          <p14:tracePt t="23404" x="7974013" y="1160463"/>
          <p14:tracePt t="23421" x="8027988" y="1125538"/>
          <p14:tracePt t="23437" x="8232775" y="1054100"/>
          <p14:tracePt t="23454" x="8340725" y="1036638"/>
          <p14:tracePt t="23471" x="8439150" y="1036638"/>
          <p14:tracePt t="23487" x="8537575" y="1036638"/>
          <p14:tracePt t="23504" x="8555038" y="1036638"/>
          <p14:tracePt t="23550" x="8545513" y="1044575"/>
          <p14:tracePt t="23562" x="8483600" y="1062038"/>
          <p14:tracePt t="23575" x="8286750" y="1116013"/>
          <p14:tracePt t="23588" x="7974013" y="1179513"/>
          <p14:tracePt t="23604" x="7589838" y="1214438"/>
          <p14:tracePt t="23620" x="7340600" y="1214438"/>
          <p14:tracePt t="23637" x="7180263" y="1204913"/>
          <p14:tracePt t="23653" x="6965950" y="1116013"/>
          <p14:tracePt t="23670" x="6894513" y="1071563"/>
          <p14:tracePt t="23687" x="6831013" y="1017588"/>
          <p14:tracePt t="23703" x="6777038" y="973138"/>
          <p14:tracePt t="23720" x="6769100" y="955675"/>
          <p14:tracePt t="23737" x="6759575" y="946150"/>
          <p14:tracePt t="23753" x="6751638" y="938213"/>
          <p14:tracePt t="23770" x="6751638" y="928688"/>
          <p14:tracePt t="23787" x="6759575" y="911225"/>
          <p14:tracePt t="23804" x="6894513" y="866775"/>
          <p14:tracePt t="23820" x="7000875" y="839788"/>
          <p14:tracePt t="23837" x="7161213" y="795338"/>
          <p14:tracePt t="23853" x="7412038" y="731838"/>
          <p14:tracePt t="23870" x="7902575" y="679450"/>
          <p14:tracePt t="23887" x="8099425" y="679450"/>
          <p14:tracePt t="23903" x="8224838" y="679450"/>
          <p14:tracePt t="23920" x="8367713" y="679450"/>
          <p14:tracePt t="23936" x="8412163" y="679450"/>
          <p14:tracePt t="23953" x="8447088" y="679450"/>
          <p14:tracePt t="23970" x="8501063" y="714375"/>
          <p14:tracePt t="23986" x="8518525" y="723900"/>
          <p14:tracePt t="24003" x="8545513" y="758825"/>
          <p14:tracePt t="24020" x="8562975" y="795338"/>
          <p14:tracePt t="24036" x="8572500" y="812800"/>
          <p14:tracePt t="24053" x="8572500" y="857250"/>
          <p14:tracePt t="24069" x="8545513" y="919163"/>
          <p14:tracePt t="24086" x="8331200" y="1116013"/>
          <p14:tracePt t="24103" x="8116888" y="1231900"/>
          <p14:tracePt t="24119" x="7858125" y="1339850"/>
          <p14:tracePt t="24136" x="7537450" y="1401763"/>
          <p14:tracePt t="24153" x="7429500" y="1411288"/>
          <p14:tracePt t="24169" x="7340600" y="1411288"/>
          <p14:tracePt t="24186" x="7232650" y="1366838"/>
          <p14:tracePt t="24203" x="7205663" y="1312863"/>
          <p14:tracePt t="24219" x="7180263" y="1223963"/>
          <p14:tracePt t="24236" x="7180263" y="1071563"/>
          <p14:tracePt t="24252" x="7197725" y="1000125"/>
          <p14:tracePt t="24269" x="7232650" y="928688"/>
          <p14:tracePt t="24286" x="7323138" y="857250"/>
          <p14:tracePt t="24302" x="7358063" y="822325"/>
          <p14:tracePt t="24319" x="7385050" y="803275"/>
          <p14:tracePt t="24336" x="7446963" y="795338"/>
          <p14:tracePt t="24352" x="7626350" y="776288"/>
          <p14:tracePt t="24369" x="7732713" y="776288"/>
          <p14:tracePt t="24386" x="7840663" y="776288"/>
          <p14:tracePt t="24402" x="8054975" y="822325"/>
          <p14:tracePt t="25240" x="8054975" y="857250"/>
          <p14:tracePt t="25252" x="8054975" y="1133475"/>
          <p14:tracePt t="25265" x="8054975" y="1973263"/>
          <p14:tracePt t="25278" x="8054975" y="3152775"/>
          <p14:tracePt t="25290" x="8072438" y="4313238"/>
          <p14:tracePt t="25303" x="8108950" y="4795838"/>
          <p14:tracePt t="25317" x="8143875" y="5268913"/>
          <p14:tracePt t="25334" x="8170863" y="5572125"/>
          <p14:tracePt t="25350" x="8180388" y="5688013"/>
          <p14:tracePt t="25367" x="8180388" y="5724525"/>
          <p14:tracePt t="25384" x="8180388" y="5732463"/>
          <p14:tracePt t="25418" x="8180388" y="5741988"/>
          <p14:tracePt t="25430" x="8134350" y="5741988"/>
          <p14:tracePt t="25443" x="8010525" y="5741988"/>
          <p14:tracePt t="25456" x="7796213" y="5741988"/>
          <p14:tracePt t="25468" x="7518400" y="5741988"/>
          <p14:tracePt t="25484" x="7304088" y="5724525"/>
          <p14:tracePt t="25500" x="7232650" y="5705475"/>
          <p14:tracePt t="25517" x="7197725" y="5705475"/>
          <p14:tracePt t="25533" x="7153275" y="5705475"/>
          <p14:tracePt t="25550" x="7126288" y="5705475"/>
          <p14:tracePt t="25566" x="7099300" y="5724525"/>
          <p14:tracePt t="25583" x="7054850" y="5768975"/>
          <p14:tracePt t="25600" x="7037388" y="5776913"/>
          <p14:tracePt t="25616" x="7018338" y="5776913"/>
          <p14:tracePt t="25633" x="7010400" y="5776913"/>
          <p14:tracePt t="25650" x="7000875" y="5741988"/>
          <p14:tracePt t="25666" x="6965950" y="5653088"/>
          <p14:tracePt t="25683" x="6938963" y="5510213"/>
          <p14:tracePt t="25700" x="6884988" y="5303838"/>
          <p14:tracePt t="25716" x="6875463" y="5214938"/>
          <p14:tracePt t="25733" x="6875463" y="5133975"/>
          <p14:tracePt t="25749" x="6875463" y="5000625"/>
          <p14:tracePt t="25766" x="6875463" y="4946650"/>
          <p14:tracePt t="25783" x="6858000" y="4902200"/>
          <p14:tracePt t="25799" x="6813550" y="4822825"/>
          <p14:tracePt t="25816" x="6769100" y="4776788"/>
          <p14:tracePt t="25833" x="6697663" y="4724400"/>
          <p14:tracePt t="25850" x="6500813" y="4625975"/>
          <p14:tracePt t="25866" x="6429375" y="4598988"/>
          <p14:tracePt t="25883" x="6384925" y="4581525"/>
          <p14:tracePt t="25900" x="6357938" y="4572000"/>
          <p14:tracePt t="25963" x="6357938" y="4581525"/>
          <p14:tracePt t="25976" x="6367463" y="4616450"/>
          <p14:tracePt t="25989" x="6394450" y="4660900"/>
          <p14:tracePt t="26001" x="6429375" y="4714875"/>
          <p14:tracePt t="26016" x="6465888" y="4768850"/>
          <p14:tracePt t="26032" x="6510338" y="4813300"/>
          <p14:tracePt t="26049" x="6589713" y="4884738"/>
          <p14:tracePt t="26066" x="6796088" y="4965700"/>
          <p14:tracePt t="26082" x="6875463" y="4983163"/>
          <p14:tracePt t="26099" x="6938963" y="4983163"/>
          <p14:tracePt t="26116" x="6991350" y="4983163"/>
          <p14:tracePt t="26132" x="7000875" y="4973638"/>
          <p14:tracePt t="26149" x="7010400" y="4938713"/>
          <p14:tracePt t="26166" x="7018338" y="4884738"/>
          <p14:tracePt t="26182" x="7000875" y="4687888"/>
          <p14:tracePt t="26199" x="6946900" y="4589463"/>
          <p14:tracePt t="26215" x="6875463" y="4518025"/>
          <p14:tracePt t="26232" x="6688138" y="4446588"/>
          <p14:tracePt t="26248" x="6581775" y="4429125"/>
          <p14:tracePt t="26265" x="6491288" y="4429125"/>
          <p14:tracePt t="26282" x="6330950" y="4473575"/>
          <p14:tracePt t="26298" x="6269038" y="4545013"/>
          <p14:tracePt t="26315" x="6224588" y="4625975"/>
          <p14:tracePt t="26332" x="6170613" y="4751388"/>
          <p14:tracePt t="26349" x="6170613" y="4803775"/>
          <p14:tracePt t="26365" x="6170613" y="4848225"/>
          <p14:tracePt t="26382" x="6232525" y="4938713"/>
          <p14:tracePt t="26398" x="6323013" y="4983163"/>
          <p14:tracePt t="26415" x="6429375" y="5000625"/>
          <p14:tracePt t="26432" x="6545263" y="5018088"/>
          <p14:tracePt t="26449" x="6670675" y="5027613"/>
          <p14:tracePt t="26465" x="6705600" y="5027613"/>
          <p14:tracePt t="26481" x="6732588" y="5027613"/>
          <p14:tracePt t="26498" x="6769100" y="5018088"/>
          <p14:tracePt t="26515" x="6786563" y="5010150"/>
          <p14:tracePt t="26531" x="6796088" y="5010150"/>
          <p14:tracePt t="26548" x="6804025" y="5000625"/>
          <p14:tracePt t="26565" x="6813550" y="5000625"/>
          <p14:tracePt t="26585" x="6813550" y="4991100"/>
          <p14:tracePt t="26700" x="6813550" y="4983163"/>
          <p14:tracePt t="26852" x="6813550" y="4991100"/>
          <p14:tracePt t="26865" x="6786563" y="5018088"/>
          <p14:tracePt t="26878" x="6670675" y="5143500"/>
          <p14:tracePt t="26890" x="6456363" y="5357813"/>
          <p14:tracePt t="26903" x="6215063" y="5599113"/>
          <p14:tracePt t="26916" x="6116638" y="5715000"/>
          <p14:tracePt t="26931" x="6081713" y="5741988"/>
          <p14:tracePt t="26947" x="6072188" y="5741988"/>
          <p14:tracePt t="26966" x="6062663" y="5751513"/>
          <p14:tracePt t="27004" x="6062663" y="5705475"/>
          <p14:tracePt t="27018" x="6153150" y="5554663"/>
          <p14:tracePt t="27030" x="6411913" y="5205413"/>
          <p14:tracePt t="27043" x="6840538" y="4705350"/>
          <p14:tracePt t="27056" x="7277100" y="4268788"/>
          <p14:tracePt t="27068" x="7608888" y="3946525"/>
          <p14:tracePt t="27081" x="7823200" y="3768725"/>
          <p14:tracePt t="27097" x="7939088" y="3705225"/>
          <p14:tracePt t="27114" x="8001000" y="3670300"/>
          <p14:tracePt t="27130" x="8045450" y="3633788"/>
          <p14:tracePt t="27147" x="8089900" y="3616325"/>
          <p14:tracePt t="27310" x="8089900" y="3608388"/>
          <p14:tracePt t="27323" x="8108950" y="3544888"/>
          <p14:tracePt t="27335" x="8232775" y="3340100"/>
          <p14:tracePt t="27348" x="8474075" y="2857500"/>
          <p14:tracePt t="27363" x="8875713" y="2143125"/>
          <p14:tracePt t="27380" x="9153525" y="1724025"/>
          <p14:tracePt t="27396" x="9296400" y="1500188"/>
          <p14:tracePt t="27413" x="9466263" y="1384300"/>
          <p14:tracePt t="27430" x="9528175" y="1357313"/>
          <p14:tracePt t="27446" x="9563100" y="1339850"/>
          <p14:tracePt t="27463" x="9590088" y="1339850"/>
          <p14:tracePt t="27743" x="9582150" y="1339850"/>
          <p14:tracePt t="27755" x="9555163" y="1339850"/>
          <p14:tracePt t="27768" x="9501188" y="1366838"/>
          <p14:tracePt t="27781" x="9412288" y="1401763"/>
          <p14:tracePt t="27796" x="9259888" y="1490663"/>
          <p14:tracePt t="27812" x="9045575" y="1598613"/>
          <p14:tracePt t="27829" x="8875713" y="1697038"/>
          <p14:tracePt t="27832" x="8759825" y="1758950"/>
          <p14:tracePt t="27846" x="8688388" y="1803400"/>
          <p14:tracePt t="27862" x="8634413" y="1822450"/>
          <p14:tracePt t="27879" x="8609013" y="1839913"/>
          <p14:tracePt t="27895" x="8572500" y="1847850"/>
          <p14:tracePt t="27920" x="8562975" y="1857375"/>
          <p14:tracePt t="28213" x="8555038" y="1857375"/>
          <p14:tracePt t="28225" x="8537575" y="1857375"/>
          <p14:tracePt t="28238" x="8501063" y="1857375"/>
          <p14:tracePt t="28251" x="8429625" y="1857375"/>
          <p14:tracePt t="28264" x="8304213" y="1847850"/>
          <p14:tracePt t="28278" x="8081963" y="1830388"/>
          <p14:tracePt t="28295" x="7769225" y="1785938"/>
          <p14:tracePt t="28311" x="7510463" y="1741488"/>
          <p14:tracePt t="28328" x="7296150" y="1697038"/>
          <p14:tracePt t="28345" x="7242175" y="1687513"/>
          <p14:tracePt t="28361" x="7215188" y="1679575"/>
          <p14:tracePt t="28378" x="7197725" y="1670050"/>
          <p14:tracePt t="28581" x="7188200" y="1670050"/>
          <p14:tracePt t="28594" x="7170738" y="1670050"/>
          <p14:tracePt t="28607" x="7153275" y="1670050"/>
          <p14:tracePt t="28619" x="7108825" y="1670050"/>
          <p14:tracePt t="28632" x="7045325" y="1670050"/>
          <p14:tracePt t="28645" x="6973888" y="1670050"/>
          <p14:tracePt t="28660" x="6884988" y="1670050"/>
          <p14:tracePt t="28677" x="6813550" y="1670050"/>
          <p14:tracePt t="28694" x="6742113" y="1670050"/>
          <p14:tracePt t="28710" x="6653213" y="1670050"/>
          <p14:tracePt t="28727" x="6634163" y="1670050"/>
          <p14:tracePt t="28744" x="6616700" y="1670050"/>
          <p14:tracePt t="28761" x="6589713" y="1670050"/>
          <p14:tracePt t="28777" x="6581775" y="1660525"/>
          <p14:tracePt t="28794" x="6572250" y="1652588"/>
          <p14:tracePt t="28810" x="6572250" y="1554163"/>
          <p14:tracePt t="28827" x="6589713" y="1473200"/>
          <p14:tracePt t="28844" x="6634163" y="1411288"/>
          <p14:tracePt t="28861" x="6759575" y="1322388"/>
          <p14:tracePt t="28877" x="6858000" y="1303338"/>
          <p14:tracePt t="28894" x="7000875" y="1285875"/>
          <p14:tracePt t="28910" x="7153275" y="1285875"/>
          <p14:tracePt t="28927" x="7429500" y="1330325"/>
          <p14:tracePt t="28943" x="7545388" y="1393825"/>
          <p14:tracePt t="28960" x="7653338" y="1465263"/>
          <p14:tracePt t="28977" x="7715250" y="1554163"/>
          <p14:tracePt t="28993" x="7724775" y="1571625"/>
          <p14:tracePt t="29010" x="7732713" y="1589088"/>
          <p14:tracePt t="29027" x="7732713" y="1625600"/>
          <p14:tracePt t="29043" x="7705725" y="1660525"/>
          <p14:tracePt t="29060" x="7634288" y="1714500"/>
          <p14:tracePt t="29077" x="7419975" y="1839913"/>
          <p14:tracePt t="29093" x="7313613" y="1866900"/>
          <p14:tracePt t="29110" x="7232650" y="1893888"/>
          <p14:tracePt t="29127" x="7108825" y="1893888"/>
          <p14:tracePt t="29143" x="7062788" y="1893888"/>
          <p14:tracePt t="29160" x="7027863" y="1874838"/>
          <p14:tracePt t="29176" x="7000875" y="1839913"/>
          <p14:tracePt t="29193" x="6956425" y="1776413"/>
          <p14:tracePt t="29210" x="6938963" y="1741488"/>
          <p14:tracePt t="29226" x="6929438" y="1697038"/>
          <p14:tracePt t="29243" x="6919913" y="1616075"/>
          <p14:tracePt t="29259" x="6919913" y="1571625"/>
          <p14:tracePt t="29276" x="6946900" y="1527175"/>
          <p14:tracePt t="29293" x="7000875" y="1465263"/>
          <p14:tracePt t="29309" x="7010400" y="1438275"/>
          <p14:tracePt t="29326" x="7027863" y="1428750"/>
          <p14:tracePt t="29343" x="7037388" y="1419225"/>
          <p14:tracePt t="29359" x="7045325" y="1419225"/>
          <p14:tracePt t="29376" x="7045325" y="1411288"/>
          <p14:tracePt t="29546" x="7054850" y="1411288"/>
          <p14:tracePt t="29560" x="7072313" y="1401763"/>
          <p14:tracePt t="29572" x="7099300" y="1401763"/>
          <p14:tracePt t="29585" x="7126288" y="1401763"/>
          <p14:tracePt t="29597" x="7170738" y="1384300"/>
          <p14:tracePt t="29611" x="7259638" y="1366838"/>
          <p14:tracePt t="29625" x="7358063" y="1339850"/>
          <p14:tracePt t="29642" x="7473950" y="1322388"/>
          <p14:tracePt t="29659" x="7545388" y="1303338"/>
          <p14:tracePt t="29675" x="7661275" y="1303338"/>
          <p14:tracePt t="29692" x="7688263" y="1303338"/>
          <p14:tracePt t="29709" x="7705725" y="1303338"/>
          <p14:tracePt t="29726" x="7732713" y="1303338"/>
          <p14:tracePt t="29775" x="7742238" y="1303338"/>
          <p14:tracePt t="30284" x="7724775" y="1303338"/>
          <p14:tracePt t="30297" x="7643813" y="1303338"/>
          <p14:tracePt t="30309" x="7402513" y="1357313"/>
          <p14:tracePt t="30322" x="6956425" y="1482725"/>
          <p14:tracePt t="30335" x="6465888" y="1608138"/>
          <p14:tracePt t="30347" x="6089650" y="1724025"/>
          <p14:tracePt t="30360" x="5857875" y="1795463"/>
          <p14:tracePt t="30374" x="5634038" y="1866900"/>
          <p14:tracePt t="30391" x="5483225" y="1911350"/>
          <p14:tracePt t="30407" x="5384800" y="1938338"/>
          <p14:tracePt t="30424" x="5259388" y="1955800"/>
          <p14:tracePt t="30441" x="5224463" y="1955800"/>
          <p14:tracePt t="30457" x="5197475" y="1955800"/>
          <p14:tracePt t="30474" x="5170488" y="1955800"/>
          <p14:tracePt t="30490" x="5160963" y="1955800"/>
          <p14:tracePt t="30512" x="5153025" y="1955800"/>
          <p14:tracePt t="30983" x="5143500" y="1955800"/>
          <p14:tracePt t="31021" x="5143500" y="1946275"/>
          <p14:tracePt t="31034" x="5143500" y="1938338"/>
          <p14:tracePt t="31046" x="5143500" y="1901825"/>
          <p14:tracePt t="31059" x="5133975" y="1884363"/>
          <p14:tracePt t="31072" x="5126038" y="1866900"/>
          <p14:tracePt t="31089" x="5126038" y="1857375"/>
          <p14:tracePt t="31106" x="5126038" y="1839913"/>
          <p14:tracePt t="31122" x="5126038" y="1830388"/>
          <p14:tracePt t="31148" x="5126038" y="1822450"/>
          <p14:tracePt t="31288" x="5133975" y="1812925"/>
          <p14:tracePt t="31301" x="5180013" y="1795463"/>
          <p14:tracePt t="31314" x="5340350" y="1751013"/>
          <p14:tracePt t="31326" x="5786438" y="1643063"/>
          <p14:tracePt t="31339" x="6419850" y="1509713"/>
          <p14:tracePt t="31355" x="6983413" y="1401763"/>
          <p14:tracePt t="31372" x="7385050" y="1347788"/>
          <p14:tracePt t="31389" x="7688263" y="1330325"/>
          <p14:tracePt t="31390" x="8010525" y="1330325"/>
          <p14:tracePt t="31405" x="8313738" y="1339850"/>
          <p14:tracePt t="31422" x="8626475" y="1384300"/>
          <p14:tracePt t="31439" x="8983663" y="1500188"/>
          <p14:tracePt t="31455" x="9456738" y="1724025"/>
          <p14:tracePt t="31472" x="9572625" y="1803400"/>
          <p14:tracePt t="31488" x="9634538" y="1839913"/>
          <p14:tracePt t="31505" x="9671050" y="1866900"/>
          <p14:tracePt t="31758" x="9680575" y="1866900"/>
          <p14:tracePt t="31771" x="9688513" y="1866900"/>
          <p14:tracePt t="31784" x="9715500" y="1857375"/>
          <p14:tracePt t="31796" x="9732963" y="1839913"/>
          <p14:tracePt t="31809" x="9769475" y="1830388"/>
          <p14:tracePt t="31822" x="9796463" y="1830388"/>
          <p14:tracePt t="31838" x="9840913" y="1822450"/>
          <p14:tracePt t="31855" x="9848850" y="1822450"/>
          <p14:tracePt t="31871" x="9858375" y="1822450"/>
          <p14:tracePt t="31888" x="9867900" y="1822450"/>
          <p14:tracePt t="31923" x="9875838" y="1822450"/>
          <p14:tracePt t="32292" x="9867900" y="1822450"/>
          <p14:tracePt t="32305" x="9840913" y="1822450"/>
          <p14:tracePt t="32318" x="9786938" y="1822450"/>
          <p14:tracePt t="32330" x="9661525" y="1822450"/>
          <p14:tracePt t="32343" x="9466263" y="1822450"/>
          <p14:tracePt t="32356" x="9134475" y="1822450"/>
          <p14:tracePt t="32370" x="8840788" y="1822450"/>
          <p14:tracePt t="32387" x="8661400" y="1822450"/>
          <p14:tracePt t="32403" x="8537575" y="1822450"/>
          <p14:tracePt t="32420" x="8375650" y="1839913"/>
          <p14:tracePt t="32437" x="8331200" y="1839913"/>
          <p14:tracePt t="32453" x="8304213" y="1839913"/>
          <p14:tracePt t="32470" x="8277225" y="1839913"/>
          <p14:tracePt t="32738" x="8259763" y="1839913"/>
          <p14:tracePt t="32750" x="8242300" y="1839913"/>
          <p14:tracePt t="32763" x="8205788" y="1839913"/>
          <p14:tracePt t="32776" x="8134350" y="1839913"/>
          <p14:tracePt t="32788" x="8010525" y="1839913"/>
          <p14:tracePt t="32802" x="7885113" y="1839913"/>
          <p14:tracePt t="32819" x="7769225" y="1839913"/>
          <p14:tracePt t="32836" x="7705725" y="1839913"/>
          <p14:tracePt t="32852" x="7661275" y="1839913"/>
          <p14:tracePt t="32869" x="7653338" y="1839913"/>
          <p14:tracePt t="32886" x="7643813" y="1839913"/>
          <p14:tracePt t="33195" x="7634288" y="1839913"/>
          <p14:tracePt t="33207" x="7616825" y="1839913"/>
          <p14:tracePt t="33220" x="7589838" y="1839913"/>
          <p14:tracePt t="33233" x="7537450" y="1839913"/>
          <p14:tracePt t="33246" x="7439025" y="1830388"/>
          <p14:tracePt t="33259" x="7286625" y="1822450"/>
          <p14:tracePt t="33271" x="7126288" y="1812925"/>
          <p14:tracePt t="33285" x="6991350" y="1803400"/>
          <p14:tracePt t="33302" x="6911975" y="1803400"/>
          <p14:tracePt t="33318" x="6848475" y="1803400"/>
          <p14:tracePt t="33335" x="6804025" y="1795463"/>
          <p14:tracePt t="33351" x="6796088" y="1795463"/>
          <p14:tracePt t="33368" x="6786563" y="1795463"/>
          <p14:tracePt t="34886" x="6769100" y="1795463"/>
          <p14:tracePt t="34899" x="6732588" y="1795463"/>
          <p14:tracePt t="34911" x="6661150" y="1795463"/>
          <p14:tracePt t="34924" x="6527800" y="1795463"/>
          <p14:tracePt t="34937" x="6323013" y="1795463"/>
          <p14:tracePt t="34950" x="6045200" y="1795463"/>
          <p14:tracePt t="34965" x="5795963" y="1795463"/>
          <p14:tracePt t="34982" x="5626100" y="1795463"/>
          <p14:tracePt t="34998" x="5500688" y="1795463"/>
          <p14:tracePt t="35015" x="5367338" y="1795463"/>
          <p14:tracePt t="35032" x="5330825" y="1795463"/>
          <p14:tracePt t="35048" x="5313363" y="1795463"/>
          <p14:tracePt t="35065" x="5295900" y="1795463"/>
          <p14:tracePt t="35280" x="5276850" y="1795463"/>
          <p14:tracePt t="35293" x="5241925" y="1795463"/>
          <p14:tracePt t="35305" x="5153025" y="1795463"/>
          <p14:tracePt t="35318" x="5045075" y="1795463"/>
          <p14:tracePt t="35332" x="4875213" y="1795463"/>
          <p14:tracePt t="35348" x="4705350" y="1795463"/>
          <p14:tracePt t="35364" x="4581525" y="1795463"/>
          <p14:tracePt t="35381" x="4438650" y="1795463"/>
          <p14:tracePt t="35398" x="4384675" y="1795463"/>
          <p14:tracePt t="35414" x="4348163" y="1795463"/>
          <p14:tracePt t="35431" x="4322763" y="1803400"/>
          <p14:tracePt t="35448" x="4286250" y="1830388"/>
          <p14:tracePt t="35464" x="4276725" y="1866900"/>
          <p14:tracePt t="35481" x="4276725" y="1911350"/>
          <p14:tracePt t="35497" x="4330700" y="2000250"/>
          <p14:tracePt t="35514" x="4419600" y="2036763"/>
          <p14:tracePt t="35531" x="4545013" y="2071688"/>
          <p14:tracePt t="35547" x="4902200" y="2089150"/>
          <p14:tracePt t="35564" x="5000625" y="2081213"/>
          <p14:tracePt t="35581" x="5089525" y="2036763"/>
          <p14:tracePt t="35598" x="5170488" y="1965325"/>
          <p14:tracePt t="35614" x="5197475" y="1919288"/>
          <p14:tracePt t="35631" x="5205413" y="1866900"/>
          <p14:tracePt t="35648" x="5214938" y="1704975"/>
          <p14:tracePt t="35664" x="5214938" y="1643063"/>
          <p14:tracePt t="35680" x="5180013" y="1581150"/>
          <p14:tracePt t="35697" x="5126038" y="1536700"/>
          <p14:tracePt t="35714" x="4991100" y="1455738"/>
          <p14:tracePt t="35731" x="4894263" y="1438275"/>
          <p14:tracePt t="35747" x="4786313" y="1411288"/>
          <p14:tracePt t="35764" x="4562475" y="1411288"/>
          <p14:tracePt t="35780" x="4465638" y="1411288"/>
          <p14:tracePt t="35797" x="4375150" y="1411288"/>
          <p14:tracePt t="35814" x="4232275" y="1465263"/>
          <p14:tracePt t="35830" x="4187825" y="1500188"/>
          <p14:tracePt t="35847" x="4143375" y="1562100"/>
          <p14:tracePt t="35864" x="4116388" y="1679575"/>
          <p14:tracePt t="35880" x="4116388" y="1724025"/>
          <p14:tracePt t="35897" x="4116388" y="1751013"/>
          <p14:tracePt t="35913" x="4160838" y="1785938"/>
          <p14:tracePt t="35930" x="4340225" y="1874838"/>
          <p14:tracePt t="35947" x="4465638" y="1911350"/>
          <p14:tracePt t="35963" x="4633913" y="1938338"/>
          <p14:tracePt t="35980" x="4875213" y="1965325"/>
          <p14:tracePt t="35997" x="4983163" y="1965325"/>
          <p14:tracePt t="36013" x="5081588" y="1965325"/>
          <p14:tracePt t="36030" x="5224463" y="1911350"/>
          <p14:tracePt t="36046" x="5276850" y="1874838"/>
          <p14:tracePt t="36063" x="5330825" y="1812925"/>
          <p14:tracePt t="36080" x="5394325" y="1687513"/>
          <p14:tracePt t="36096" x="5394325" y="1660525"/>
          <p14:tracePt t="36113" x="5402263" y="1633538"/>
          <p14:tracePt t="36129" x="5402263" y="1608138"/>
          <p14:tracePt t="36146" x="5367338" y="1571625"/>
          <p14:tracePt t="36163" x="5303838" y="1536700"/>
          <p14:tracePt t="36180" x="5197475" y="1517650"/>
          <p14:tracePt t="36196" x="4911725" y="1500188"/>
          <p14:tracePt t="36213" x="4795838" y="1500188"/>
          <p14:tracePt t="36229" x="4697413" y="1509713"/>
          <p14:tracePt t="36246" x="4572000" y="1571625"/>
          <p14:tracePt t="36263" x="4527550" y="1608138"/>
          <p14:tracePt t="36279" x="4510088" y="1625600"/>
          <p14:tracePt t="36296" x="4500563" y="1643063"/>
          <p14:tracePt t="36321" x="4491038" y="1652588"/>
          <p14:tracePt t="36347" x="4491038" y="1670050"/>
          <p14:tracePt t="36359" x="4500563" y="1679575"/>
          <p14:tracePt t="36372" x="4527550" y="1697038"/>
          <p14:tracePt t="36385" x="4608513" y="1731963"/>
          <p14:tracePt t="36398" x="4732338" y="1776413"/>
          <p14:tracePt t="36412" x="4884738" y="1822450"/>
          <p14:tracePt t="36429" x="5054600" y="1857375"/>
          <p14:tracePt t="36446" x="5205413" y="1893888"/>
          <p14:tracePt t="36462" x="5402263" y="1911350"/>
          <p14:tracePt t="36479" x="5473700" y="1919288"/>
          <p14:tracePt t="36496" x="5500688" y="1919288"/>
          <p14:tracePt t="36512" x="5562600" y="1919288"/>
          <p14:tracePt t="36529" x="5581650" y="1919288"/>
          <p14:tracePt t="36545" x="5589588" y="1919288"/>
          <p14:tracePt t="36563" x="5608638" y="1919288"/>
          <p14:tracePt t="37211" x="5626100" y="1919288"/>
          <p14:tracePt t="37224" x="5680075" y="1919288"/>
          <p14:tracePt t="37237" x="5919788" y="1901825"/>
          <p14:tracePt t="37249" x="6518275" y="1884363"/>
          <p14:tracePt t="37262" x="7358063" y="1866900"/>
          <p14:tracePt t="37277" x="8001000" y="1866900"/>
          <p14:tracePt t="37294" x="8323263" y="1866900"/>
          <p14:tracePt t="37311" x="8653463" y="1866900"/>
          <p14:tracePt t="37327" x="8983663" y="1866900"/>
          <p14:tracePt t="37344" x="9063038" y="1866900"/>
          <p14:tracePt t="37361" x="9126538" y="1866900"/>
          <p14:tracePt t="37630" x="9109075" y="1866900"/>
          <p14:tracePt t="37643" x="9072563" y="1901825"/>
          <p14:tracePt t="37656" x="9018588" y="1946275"/>
          <p14:tracePt t="37669" x="8947150" y="2009775"/>
          <p14:tracePt t="37682" x="8848725" y="2071688"/>
          <p14:tracePt t="37694" x="8759825" y="2125663"/>
          <p14:tracePt t="37710" x="8688388" y="2179638"/>
          <p14:tracePt t="37727" x="8634413" y="2214563"/>
          <p14:tracePt t="37743" x="8589963" y="2232025"/>
          <p14:tracePt t="37760" x="8562975" y="2251075"/>
          <p14:tracePt t="37777" x="8545513" y="2259013"/>
          <p14:tracePt t="37796" x="8537575" y="2259013"/>
          <p14:tracePt t="38076" x="8518525" y="2259013"/>
          <p14:tracePt t="38088" x="8491538" y="2259013"/>
          <p14:tracePt t="38101" x="8447088" y="2259013"/>
          <p14:tracePt t="38114" x="8394700" y="2251075"/>
          <p14:tracePt t="38126" x="8331200" y="2251075"/>
          <p14:tracePt t="38142" x="8251825" y="2232025"/>
          <p14:tracePt t="38159" x="8170863" y="2205038"/>
          <p14:tracePt t="38176" x="8108950" y="2187575"/>
          <p14:tracePt t="38192" x="8027988" y="2133600"/>
          <p14:tracePt t="38209" x="8018463" y="2125663"/>
          <p14:tracePt t="38226" x="8010525" y="2116138"/>
          <p14:tracePt t="38242" x="8010525" y="2108200"/>
          <p14:tracePt t="38533" x="8001000" y="2108200"/>
          <p14:tracePt t="38546" x="7983538" y="2108200"/>
          <p14:tracePt t="38559" x="7966075" y="2108200"/>
          <p14:tracePt t="38571" x="7939088" y="2108200"/>
          <p14:tracePt t="38584" x="7885113" y="2108200"/>
          <p14:tracePt t="38596" x="7823200" y="2098675"/>
          <p14:tracePt t="38609" x="7769225" y="2089150"/>
          <p14:tracePt t="38625" x="7732713" y="2089150"/>
          <p14:tracePt t="38641" x="7705725" y="2089150"/>
          <p14:tracePt t="38658" x="7688263" y="2089150"/>
          <p14:tracePt t="38675" x="7661275" y="2089150"/>
          <p14:tracePt t="39398" x="7643813" y="2089150"/>
          <p14:tracePt t="39410" x="7616825" y="2089150"/>
          <p14:tracePt t="39423" x="7545388" y="2089150"/>
          <p14:tracePt t="39436" x="7429500" y="2089150"/>
          <p14:tracePt t="39448" x="7224713" y="2089150"/>
          <p14:tracePt t="39461" x="6973888" y="2089150"/>
          <p14:tracePt t="39474" x="6777038" y="2089150"/>
          <p14:tracePt t="39490" x="6653213" y="2089150"/>
          <p14:tracePt t="39506" x="6572250" y="2089150"/>
          <p14:tracePt t="39523" x="6518275" y="2089150"/>
          <p14:tracePt t="39540" x="6483350" y="2089150"/>
          <p14:tracePt t="39556" x="6473825" y="2089150"/>
          <p14:tracePt t="39575" x="6465888" y="2089150"/>
          <p14:tracePt t="40745" x="6446838" y="2089150"/>
          <p14:tracePt t="40758" x="6429375" y="2089150"/>
          <p14:tracePt t="40770" x="6367463" y="2089150"/>
          <p14:tracePt t="40783" x="6251575" y="2089150"/>
          <p14:tracePt t="40796" x="6010275" y="2089150"/>
          <p14:tracePt t="40808" x="5518150" y="2089150"/>
          <p14:tracePt t="40822" x="5037138" y="2116138"/>
          <p14:tracePt t="40838" x="4705350" y="2152650"/>
          <p14:tracePt t="40854" x="4438650" y="2214563"/>
          <p14:tracePt t="40871" x="4295775" y="2232025"/>
          <p14:tracePt t="40872" x="4214813" y="2241550"/>
          <p14:tracePt t="40887" x="4152900" y="2251075"/>
          <p14:tracePt t="41113" x="4143375" y="2251075"/>
          <p14:tracePt t="41126" x="4133850" y="2241550"/>
          <p14:tracePt t="41139" x="4125913" y="2205038"/>
          <p14:tracePt t="41152" x="4098925" y="2152650"/>
          <p14:tracePt t="41164" x="4071938" y="2071688"/>
          <p14:tracePt t="41177" x="4027488" y="2000250"/>
          <p14:tracePt t="41190" x="4000500" y="1928813"/>
          <p14:tracePt t="41203" x="3973513" y="1893888"/>
          <p14:tracePt t="41220" x="3946525" y="1839913"/>
          <p14:tracePt t="41236" x="3919538" y="1803400"/>
          <p14:tracePt t="41254" x="3867150" y="1724025"/>
          <p14:tracePt t="41270" x="3848100" y="1697038"/>
          <p14:tracePt t="41286" x="3830638" y="1687513"/>
          <p14:tracePt t="41303" x="3803650" y="1670050"/>
          <p14:tracePt t="41320" x="3741738" y="1670050"/>
          <p14:tracePt t="41336" x="3705225" y="1687513"/>
          <p14:tracePt t="41353" x="3660775" y="1724025"/>
          <p14:tracePt t="41369" x="3608388" y="1795463"/>
          <p14:tracePt t="41386" x="3589338" y="1839913"/>
          <p14:tracePt t="41403" x="3581400" y="1874838"/>
          <p14:tracePt t="41419" x="3571875" y="1965325"/>
          <p14:tracePt t="41436" x="3589338" y="2017713"/>
          <p14:tracePt t="41453" x="3625850" y="2062163"/>
          <p14:tracePt t="41470" x="3759200" y="2143125"/>
          <p14:tracePt t="41486" x="3875088" y="2170113"/>
          <p14:tracePt t="41503" x="3990975" y="2187575"/>
          <p14:tracePt t="41519" x="4179888" y="2205038"/>
          <p14:tracePt t="41536" x="4251325" y="2205038"/>
          <p14:tracePt t="41553" x="4295775" y="2205038"/>
          <p14:tracePt t="41569" x="4330700" y="2197100"/>
          <p14:tracePt t="41586" x="4357688" y="2170113"/>
          <p14:tracePt t="41602" x="4357688" y="2152650"/>
          <p14:tracePt t="41619" x="4367213" y="2108200"/>
          <p14:tracePt t="41636" x="4367213" y="2027238"/>
          <p14:tracePt t="41653" x="4357688" y="1982788"/>
          <p14:tracePt t="41669" x="4322763" y="1938338"/>
          <p14:tracePt t="41686" x="4259263" y="1857375"/>
          <p14:tracePt t="41702" x="4214813" y="1830388"/>
          <p14:tracePt t="41719" x="4160838" y="1803400"/>
          <p14:tracePt t="41736" x="4017963" y="1758950"/>
          <p14:tracePt t="41752" x="3946525" y="1758950"/>
          <p14:tracePt t="41769" x="3884613" y="1758950"/>
          <p14:tracePt t="41785" x="3822700" y="1776413"/>
          <p14:tracePt t="41786" x="3741738" y="1812925"/>
          <p14:tracePt t="41802" x="3705225" y="1839913"/>
          <p14:tracePt t="41819" x="3670300" y="1866900"/>
          <p14:tracePt t="41835" x="3643313" y="1901825"/>
          <p14:tracePt t="41852" x="3616325" y="1946275"/>
          <p14:tracePt t="41868" x="3608388" y="1990725"/>
          <p14:tracePt t="41885" x="3598863" y="2017713"/>
          <p14:tracePt t="41902" x="3598863" y="2062163"/>
          <p14:tracePt t="41918" x="3625850" y="2089150"/>
          <p14:tracePt t="41935" x="3660775" y="2108200"/>
          <p14:tracePt t="41952" x="3776663" y="2160588"/>
          <p14:tracePt t="41968" x="3867150" y="2179638"/>
          <p14:tracePt t="41985" x="3965575" y="2197100"/>
          <p14:tracePt t="42002" x="4152900" y="2214563"/>
          <p14:tracePt t="42018" x="4214813" y="2224088"/>
          <p14:tracePt t="42035" x="4251325" y="2224088"/>
          <p14:tracePt t="42052" x="4295775" y="2224088"/>
          <p14:tracePt t="42068" x="4340225" y="2224088"/>
          <p14:tracePt t="42091" x="4348163" y="2224088"/>
          <p14:tracePt t="42104" x="4357688" y="2224088"/>
          <p14:tracePt t="42129" x="4357688" y="2214563"/>
          <p14:tracePt t="42142" x="4367213" y="2170113"/>
          <p14:tracePt t="42155" x="4367213" y="2108200"/>
          <p14:tracePt t="42168" x="4367213" y="2062163"/>
          <p14:tracePt t="42184" x="4367213" y="2009775"/>
          <p14:tracePt t="42201" x="4367213" y="1973263"/>
          <p14:tracePt t="42218" x="4340225" y="1928813"/>
          <p14:tracePt t="42235" x="4322763" y="1911350"/>
          <p14:tracePt t="42251" x="4303713" y="1893888"/>
          <p14:tracePt t="42268" x="4286250" y="1884363"/>
          <p14:tracePt t="42284" x="4251325" y="1857375"/>
          <p14:tracePt t="42307" x="4232275" y="1847850"/>
          <p14:tracePt t="42320" x="4224338" y="1847850"/>
          <p14:tracePt t="42334" x="4214813" y="1839913"/>
          <p14:tracePt t="42351" x="4197350" y="1839913"/>
          <p14:tracePt t="42368" x="4179888" y="1839913"/>
          <p14:tracePt t="42384" x="4160838" y="1839913"/>
          <p14:tracePt t="42401" x="4152900" y="1839913"/>
          <p14:tracePt t="42417" x="4143375" y="1839913"/>
          <p14:tracePt t="42815" x="4133850" y="1839913"/>
          <p14:tracePt t="44101" x="4143375" y="1839913"/>
          <p14:tracePt t="44114" x="4214813" y="1847850"/>
          <p14:tracePt t="44127" x="4330700" y="1857375"/>
          <p14:tracePt t="44139" x="4545013" y="1901825"/>
          <p14:tracePt t="44152" x="4830763" y="1928813"/>
          <p14:tracePt t="44165" x="5045075" y="1973263"/>
          <p14:tracePt t="44181" x="5187950" y="1990725"/>
          <p14:tracePt t="44197" x="5303838" y="2017713"/>
          <p14:tracePt t="44214" x="5394325" y="2044700"/>
          <p14:tracePt t="44231" x="5572125" y="2089150"/>
          <p14:tracePt t="44247" x="5653088" y="2116138"/>
          <p14:tracePt t="44264" x="5715000" y="2143125"/>
          <p14:tracePt t="44281" x="5795963" y="2187575"/>
          <p14:tracePt t="44297" x="5830888" y="2205038"/>
          <p14:tracePt t="44314" x="5848350" y="2214563"/>
          <p14:tracePt t="44330" x="5857875" y="2224088"/>
          <p14:tracePt t="44355" x="5867400" y="2232025"/>
          <p14:tracePt t="45156" x="5875338" y="2232025"/>
          <p14:tracePt t="45169" x="5902325" y="2232025"/>
          <p14:tracePt t="45181" x="5983288" y="2232025"/>
          <p14:tracePt t="45196" x="6153150" y="2232025"/>
          <p14:tracePt t="45212" x="6510338" y="2197100"/>
          <p14:tracePt t="45229" x="6902450" y="2179638"/>
          <p14:tracePt t="45246" x="7456488" y="2170113"/>
          <p14:tracePt t="45262" x="7634288" y="2170113"/>
          <p14:tracePt t="45279" x="7759700" y="2170113"/>
          <p14:tracePt t="45297" x="7966075" y="2179638"/>
          <p14:tracePt t="45312" x="8054975" y="2197100"/>
          <p14:tracePt t="45329" x="8089900" y="2205038"/>
          <p14:tracePt t="45345" x="8134350" y="2224088"/>
          <p14:tracePt t="45362" x="8161338" y="2232025"/>
          <p14:tracePt t="51411" x="8153400" y="2232025"/>
          <p14:tracePt t="51424" x="8089900" y="2232025"/>
          <p14:tracePt t="51436" x="7902575" y="2251075"/>
          <p14:tracePt t="51450" x="7545388" y="2303463"/>
          <p14:tracePt t="51467" x="7081838" y="2374900"/>
          <p14:tracePt t="51483" x="6769100" y="2455863"/>
          <p14:tracePt t="51500" x="6500813" y="2536825"/>
          <p14:tracePt t="51517" x="6384925" y="2589213"/>
          <p14:tracePt t="51533" x="6330950" y="2608263"/>
          <p14:tracePt t="51550" x="6296025" y="2625725"/>
          <p14:tracePt t="51567" x="6276975" y="2625725"/>
          <p14:tracePt t="51779" x="6259513" y="2625725"/>
          <p14:tracePt t="51792" x="6242050" y="2625725"/>
          <p14:tracePt t="51805" x="6215063" y="2625725"/>
          <p14:tracePt t="51817" x="6170613" y="2625725"/>
          <p14:tracePt t="51833" x="6116638" y="2625725"/>
          <p14:tracePt t="51849" x="6037263" y="2625725"/>
          <p14:tracePt t="51866" x="5946775" y="2625725"/>
          <p14:tracePt t="51883" x="5840413" y="2625725"/>
          <p14:tracePt t="51899" x="5813425" y="2625725"/>
          <p14:tracePt t="51916" x="5786438" y="2625725"/>
          <p14:tracePt t="51933" x="5751513" y="2625725"/>
          <p14:tracePt t="51969" x="5741988" y="2625725"/>
          <p14:tracePt t="53051" x="5795963" y="2625725"/>
          <p14:tracePt t="53064" x="5875338" y="2625725"/>
          <p14:tracePt t="53076" x="6081713" y="2625725"/>
          <p14:tracePt t="53089" x="6500813" y="2625725"/>
          <p14:tracePt t="53102" x="7027863" y="2625725"/>
          <p14:tracePt t="53115" x="7419975" y="2625725"/>
          <p14:tracePt t="53130" x="7742238" y="2625725"/>
          <p14:tracePt t="53147" x="7991475" y="2625725"/>
          <p14:tracePt t="53164" x="8188325" y="2625725"/>
          <p14:tracePt t="53180" x="8466138" y="2633663"/>
          <p14:tracePt t="53197" x="8555038" y="2652713"/>
          <p14:tracePt t="53213" x="8616950" y="2670175"/>
          <p14:tracePt t="53230" x="8670925" y="2687638"/>
          <p14:tracePt t="53470" x="8688388" y="2687638"/>
          <p14:tracePt t="53483" x="8715375" y="2687638"/>
          <p14:tracePt t="53496" x="8759825" y="2687638"/>
          <p14:tracePt t="53508" x="8804275" y="2687638"/>
          <p14:tracePt t="53521" x="8858250" y="2687638"/>
          <p14:tracePt t="53533" x="8912225" y="2687638"/>
          <p14:tracePt t="53546" x="8939213" y="2687638"/>
          <p14:tracePt t="53563" x="8947150" y="2687638"/>
          <p14:tracePt t="53579" x="8956675" y="2687638"/>
          <p14:tracePt t="53597" x="8974138" y="2687638"/>
          <p14:tracePt t="53598" x="8983663" y="2687638"/>
          <p14:tracePt t="53613" x="8991600" y="2687638"/>
          <p14:tracePt t="53629" x="9001125" y="2697163"/>
          <p14:tracePt t="53646" x="9018588" y="2705100"/>
          <p14:tracePt t="53663" x="9055100" y="2741613"/>
          <p14:tracePt t="53679" x="9063038" y="2751138"/>
          <p14:tracePt t="53696" x="9090025" y="2768600"/>
          <p14:tracePt t="53712" x="9117013" y="2795588"/>
          <p14:tracePt t="53729" x="9126538" y="2803525"/>
          <p14:tracePt t="53746" x="9134475" y="2803525"/>
          <p14:tracePt t="53775" x="9134475" y="2813050"/>
          <p14:tracePt t="53800" x="9134475" y="2822575"/>
          <p14:tracePt t="53813" x="9090025" y="2822575"/>
          <p14:tracePt t="53826" x="9001125" y="2840038"/>
          <p14:tracePt t="53838" x="8875713" y="2867025"/>
          <p14:tracePt t="53851" x="8724900" y="2874963"/>
          <p14:tracePt t="53864" x="8582025" y="2901950"/>
          <p14:tracePt t="53879" x="8466138" y="2911475"/>
          <p14:tracePt t="53896" x="8385175" y="2919413"/>
          <p14:tracePt t="53912" x="8323263" y="2928938"/>
          <p14:tracePt t="53929" x="8277225" y="2928938"/>
          <p14:tracePt t="53945" x="8269288" y="2928938"/>
          <p14:tracePt t="53962" x="8259763" y="2928938"/>
          <p14:tracePt t="53979" x="8251825" y="2928938"/>
          <p14:tracePt t="55237" x="8242300" y="2928938"/>
          <p14:tracePt t="55249" x="8224838" y="2928938"/>
          <p14:tracePt t="55262" x="8180388" y="2928938"/>
          <p14:tracePt t="55276" x="8054975" y="2894013"/>
          <p14:tracePt t="55293" x="7769225" y="2840038"/>
          <p14:tracePt t="55309" x="7259638" y="2751138"/>
          <p14:tracePt t="55326" x="6313488" y="2589213"/>
          <p14:tracePt t="55343" x="5983288" y="2562225"/>
          <p14:tracePt t="55359" x="5705475" y="2544763"/>
          <p14:tracePt t="55376" x="5224463" y="2527300"/>
          <p14:tracePt t="55393" x="5089525" y="2527300"/>
          <p14:tracePt t="55409" x="4956175" y="2536825"/>
          <p14:tracePt t="55426" x="4848225" y="2554288"/>
          <p14:tracePt t="55442" x="4697413" y="2608263"/>
          <p14:tracePt t="55460" x="4633913" y="2633663"/>
          <p14:tracePt t="55476" x="4589463" y="2652713"/>
          <p14:tracePt t="55492" x="4545013" y="2679700"/>
          <p14:tracePt t="55509" x="4545013" y="2687638"/>
          <p14:tracePt t="55528" x="4537075" y="2697163"/>
          <p14:tracePt t="55554" x="4537075" y="2705100"/>
          <p14:tracePt t="55567" x="4537075" y="2724150"/>
          <p14:tracePt t="55580" x="4572000" y="2732088"/>
          <p14:tracePt t="55593" x="4643438" y="2776538"/>
          <p14:tracePt t="55609" x="4822825" y="2822575"/>
          <p14:tracePt t="55626" x="5133975" y="2857500"/>
          <p14:tracePt t="55642" x="5465763" y="2884488"/>
          <p14:tracePt t="55659" x="5848350" y="2901950"/>
          <p14:tracePt t="55675" x="5919788" y="2901950"/>
          <p14:tracePt t="55692" x="5991225" y="2894013"/>
          <p14:tracePt t="55709" x="6037263" y="2857500"/>
          <p14:tracePt t="55725" x="6054725" y="2822575"/>
          <p14:tracePt t="55742" x="6072188" y="2759075"/>
          <p14:tracePt t="55759" x="6081713" y="2633663"/>
          <p14:tracePt t="55775" x="6081713" y="2571750"/>
          <p14:tracePt t="55792" x="6081713" y="2500313"/>
          <p14:tracePt t="55809" x="6045200" y="2339975"/>
          <p14:tracePt t="55825" x="6000750" y="2295525"/>
          <p14:tracePt t="55842" x="5956300" y="2259013"/>
          <p14:tracePt t="55859" x="5848350" y="2224088"/>
          <p14:tracePt t="55875" x="5768975" y="2205038"/>
          <p14:tracePt t="55892" x="5661025" y="2205038"/>
          <p14:tracePt t="55908" x="5562600" y="2205038"/>
          <p14:tracePt t="55925" x="5348288" y="2276475"/>
          <p14:tracePt t="55941" x="5251450" y="2347913"/>
          <p14:tracePt t="55958" x="5143500" y="2419350"/>
          <p14:tracePt t="55975" x="4983163" y="2589213"/>
          <p14:tracePt t="55991" x="4919663" y="2697163"/>
          <p14:tracePt t="56008" x="4875213" y="2786063"/>
          <p14:tracePt t="56025" x="4830763" y="2901950"/>
          <p14:tracePt t="56041" x="4822825" y="2955925"/>
          <p14:tracePt t="56059" x="4822825" y="2990850"/>
          <p14:tracePt t="56075" x="4822825" y="3098800"/>
          <p14:tracePt t="56091" x="4830763" y="3152775"/>
          <p14:tracePt t="56108" x="4857750" y="3197225"/>
          <p14:tracePt t="56125" x="4902200" y="3241675"/>
          <p14:tracePt t="56141" x="5027613" y="3313113"/>
          <p14:tracePt t="56158" x="5133975" y="3348038"/>
          <p14:tracePt t="56174" x="5224463" y="3375025"/>
          <p14:tracePt t="56191" x="5402263" y="3394075"/>
          <p14:tracePt t="56208" x="5473700" y="3394075"/>
          <p14:tracePt t="56224" x="5554663" y="3402013"/>
          <p14:tracePt t="56241" x="5661025" y="3402013"/>
          <p14:tracePt t="56258" x="5715000" y="3402013"/>
          <p14:tracePt t="56274" x="5759450" y="3402013"/>
          <p14:tracePt t="56291" x="5840413" y="3402013"/>
          <p14:tracePt t="56308" x="5857875" y="3394075"/>
          <p14:tracePt t="56324" x="5867400" y="3394075"/>
          <p14:tracePt t="56341" x="5894388" y="3375025"/>
          <p14:tracePt t="56357" x="5902325" y="3375025"/>
          <p14:tracePt t="56374" x="5911850" y="3367088"/>
          <p14:tracePt t="56392" x="5911850" y="3357563"/>
          <p14:tracePt t="56407" x="5919788" y="3357563"/>
          <p14:tracePt t="56443" x="5919788" y="3348038"/>
          <p14:tracePt t="56545" x="5919788" y="3340100"/>
          <p14:tracePt t="56990" x="5919788" y="3330575"/>
          <p14:tracePt t="57003" x="5894388" y="3313113"/>
          <p14:tracePt t="57016" x="5840413" y="3276600"/>
          <p14:tracePt t="57029" x="5732463" y="3241675"/>
          <p14:tracePt t="57041" x="5589588" y="3187700"/>
          <p14:tracePt t="57056" x="5438775" y="3143250"/>
          <p14:tracePt t="57073" x="5340350" y="3125788"/>
          <p14:tracePt t="57089" x="5251450" y="3116263"/>
          <p14:tracePt t="57106" x="5126038" y="3116263"/>
          <p14:tracePt t="57123" x="5089525" y="3116263"/>
          <p14:tracePt t="57140" x="5054600" y="3116263"/>
          <p14:tracePt t="57156" x="5000625" y="3116263"/>
          <p14:tracePt t="57172" x="4983163" y="3116263"/>
          <p14:tracePt t="57193" x="4973638" y="3116263"/>
          <p14:tracePt t="57206" x="4965700" y="3108325"/>
          <p14:tracePt t="57422" x="4965700" y="3098800"/>
          <p14:tracePt t="57460" x="4973638" y="3098800"/>
          <p14:tracePt t="57473" x="4991100" y="3098800"/>
          <p14:tracePt t="57486" x="5027613" y="3089275"/>
          <p14:tracePt t="57498" x="5081588" y="3081338"/>
          <p14:tracePt t="57511" x="5143500" y="3081338"/>
          <p14:tracePt t="57524" x="5214938" y="3081338"/>
          <p14:tracePt t="57539" x="5276850" y="3071813"/>
          <p14:tracePt t="57555" x="5313363" y="3071813"/>
          <p14:tracePt t="57572" x="5357813" y="3071813"/>
          <p14:tracePt t="57588" x="5384800" y="3062288"/>
          <p14:tracePt t="57605" x="5394325" y="3062288"/>
          <p14:tracePt t="57689" x="5402263" y="3062288"/>
          <p14:tracePt t="57817" x="5411788" y="3062288"/>
          <p14:tracePt t="57842" x="5419725" y="3062288"/>
          <p14:tracePt t="57995" x="5429250" y="3062288"/>
          <p14:tracePt t="58007" x="5456238" y="3062288"/>
          <p14:tracePt t="58021" x="5500688" y="3062288"/>
          <p14:tracePt t="58033" x="5562600" y="3062288"/>
          <p14:tracePt t="58045" x="5670550" y="3062288"/>
          <p14:tracePt t="58058" x="5813425" y="3089275"/>
          <p14:tracePt t="58071" x="5965825" y="3133725"/>
          <p14:tracePt t="58087" x="6081713" y="3197225"/>
          <p14:tracePt t="58104" x="6180138" y="3268663"/>
          <p14:tracePt t="58121" x="6251575" y="3330575"/>
          <p14:tracePt t="58122" x="6296025" y="3375025"/>
          <p14:tracePt t="58137" x="6330950" y="3402013"/>
          <p14:tracePt t="58154" x="6348413" y="3419475"/>
          <p14:tracePt t="58171" x="6357938" y="3429000"/>
          <p14:tracePt t="58187" x="6384925" y="3446463"/>
          <p14:tracePt t="58204" x="6384925" y="3465513"/>
          <p14:tracePt t="58299" x="6394450" y="3465513"/>
          <p14:tracePt t="58312" x="6402388" y="3465513"/>
          <p14:tracePt t="58325" x="6429375" y="3465513"/>
          <p14:tracePt t="58338" x="6465888" y="3465513"/>
          <p14:tracePt t="58353" x="6545263" y="3429000"/>
          <p14:tracePt t="58370" x="6599238" y="3384550"/>
          <p14:tracePt t="58387" x="6653213" y="3340100"/>
          <p14:tracePt t="58403" x="6697663" y="3276600"/>
          <p14:tracePt t="58420" x="6697663" y="3251200"/>
          <p14:tracePt t="58437" x="6705600" y="3232150"/>
          <p14:tracePt t="58453" x="6705600" y="3197225"/>
          <p14:tracePt t="58470" x="6705600" y="3170238"/>
          <p14:tracePt t="58487" x="6688138" y="3152775"/>
          <p14:tracePt t="58503" x="6616700" y="3089275"/>
          <p14:tracePt t="58520" x="6562725" y="3062288"/>
          <p14:tracePt t="58537" x="6527800" y="3044825"/>
          <p14:tracePt t="58553" x="6473825" y="3017838"/>
          <p14:tracePt t="58570" x="6446838" y="3017838"/>
          <p14:tracePt t="58586" x="6438900" y="3009900"/>
          <p14:tracePt t="58603" x="6429375" y="3009900"/>
          <p14:tracePt t="58620" x="6411913" y="3009900"/>
          <p14:tracePt t="58636" x="6402388" y="3009900"/>
          <p14:tracePt t="58719" x="6411913" y="3017838"/>
          <p14:tracePt t="58731" x="6473825" y="3036888"/>
          <p14:tracePt t="58744" x="6581775" y="3071813"/>
          <p14:tracePt t="58757" x="6724650" y="3098800"/>
          <p14:tracePt t="58770" x="6902450" y="3152775"/>
          <p14:tracePt t="58786" x="7010400" y="3160713"/>
          <p14:tracePt t="58803" x="7099300" y="3170238"/>
          <p14:tracePt t="58821" x="7161213" y="3170238"/>
          <p14:tracePt t="58836" x="7170738" y="3170238"/>
          <p14:tracePt t="58858" x="7180263" y="3170238"/>
          <p14:tracePt t="58922" x="7180263" y="3179763"/>
          <p14:tracePt t="58935" x="7188200" y="3179763"/>
          <p14:tracePt t="58947" x="7188200" y="3187700"/>
          <p14:tracePt t="58960" x="7197725" y="3205163"/>
          <p14:tracePt t="58973" x="7205663" y="3232150"/>
          <p14:tracePt t="58986" x="7215188" y="3259138"/>
          <p14:tracePt t="59002" x="7232650" y="3295650"/>
          <p14:tracePt t="59020" x="7232650" y="3303588"/>
          <p14:tracePt t="59036" x="7269163" y="3340100"/>
          <p14:tracePt t="59052" x="7313613" y="3357563"/>
          <p14:tracePt t="59069" x="7375525" y="3375025"/>
          <p14:tracePt t="59085" x="7483475" y="3402013"/>
          <p14:tracePt t="59103" x="7786688" y="3465513"/>
          <p14:tracePt t="59119" x="7956550" y="3500438"/>
          <p14:tracePt t="59135" x="8081963" y="3527425"/>
          <p14:tracePt t="59152" x="8286750" y="3625850"/>
          <p14:tracePt t="59169" x="8394700" y="3714750"/>
          <p14:tracePt t="59185" x="8483600" y="3803650"/>
          <p14:tracePt t="62533" x="8466138" y="3803650"/>
          <p14:tracePt t="62546" x="8412163" y="3803650"/>
          <p14:tracePt t="62559" x="8323263" y="3803650"/>
          <p14:tracePt t="62571" x="8089900" y="3803650"/>
          <p14:tracePt t="62584" x="7643813" y="3768725"/>
          <p14:tracePt t="62597" x="7197725" y="3768725"/>
          <p14:tracePt t="62612" x="6751638" y="3768725"/>
          <p14:tracePt t="62629" x="6402388" y="3768725"/>
          <p14:tracePt t="62645" x="6081713" y="3768725"/>
          <p14:tracePt t="62662" x="5581650" y="3768725"/>
          <p14:tracePt t="62679" x="5446713" y="3768725"/>
          <p14:tracePt t="62695" x="5340350" y="3768725"/>
          <p14:tracePt t="62712" x="5180013" y="3768725"/>
          <p14:tracePt t="62729" x="5116513" y="3786188"/>
          <p14:tracePt t="62745" x="5062538" y="3803650"/>
          <p14:tracePt t="62762" x="4991100" y="3822700"/>
          <p14:tracePt t="62779" x="4983163" y="3822700"/>
          <p14:tracePt t="62795" x="4965700" y="3822700"/>
          <p14:tracePt t="62826" x="4956175" y="3822700"/>
          <p14:tracePt t="62902" x="4965700" y="3822700"/>
          <p14:tracePt t="62915" x="4991100" y="3822700"/>
          <p14:tracePt t="62927" x="5037138" y="3822700"/>
          <p14:tracePt t="62940" x="5153025" y="3803650"/>
          <p14:tracePt t="62953" x="5286375" y="3786188"/>
          <p14:tracePt t="62965" x="5518150" y="3768725"/>
          <p14:tracePt t="62979" x="5768975" y="3768725"/>
          <p14:tracePt t="62995" x="6018213" y="3768725"/>
          <p14:tracePt t="63011" x="6384925" y="3768725"/>
          <p14:tracePt t="63028" x="7402513" y="3768725"/>
          <p14:tracePt t="63044" x="7920038" y="3768725"/>
          <p14:tracePt t="63061" x="8456613" y="3840163"/>
          <p14:tracePt t="63078" x="8875713" y="3956050"/>
          <p14:tracePt t="63094" x="9296400" y="4143375"/>
          <p14:tracePt t="63111" x="9348788" y="4170363"/>
          <p14:tracePt t="63128" x="9375775" y="4179888"/>
          <p14:tracePt t="63322" x="9394825" y="4179888"/>
          <p14:tracePt t="63334" x="9412288" y="4179888"/>
          <p14:tracePt t="63346" x="9456738" y="4179888"/>
          <p14:tracePt t="63361" x="9528175" y="4179888"/>
          <p14:tracePt t="63377" x="9661525" y="4179888"/>
          <p14:tracePt t="63394" x="9813925" y="4179888"/>
          <p14:tracePt t="63411" x="10010775" y="4187825"/>
          <p14:tracePt t="63427" x="10045700" y="4197350"/>
          <p14:tracePt t="63444" x="10082213" y="4197350"/>
          <p14:tracePt t="63461" x="10109200" y="4205288"/>
          <p14:tracePt t="63512" x="10117138" y="4205288"/>
          <p14:tracePt t="63601" x="10117138" y="4179888"/>
          <p14:tracePt t="63613" x="10099675" y="4152900"/>
          <p14:tracePt t="63626" x="10082213" y="4125913"/>
          <p14:tracePt t="63639" x="10055225" y="4081463"/>
          <p14:tracePt t="63652" x="10037763" y="4062413"/>
          <p14:tracePt t="63664" x="10028238" y="4044950"/>
          <p14:tracePt t="63677" x="10018713" y="4037013"/>
          <p14:tracePt t="63693" x="10018713" y="4027488"/>
          <p14:tracePt t="63710" x="10010775" y="4027488"/>
          <p14:tracePt t="63779" x="10010775" y="4017963"/>
          <p14:tracePt t="63817" x="10010775" y="4010025"/>
          <p14:tracePt t="63842" x="10010775" y="4000500"/>
          <p14:tracePt t="63855" x="10010775" y="3990975"/>
          <p14:tracePt t="63867" x="10010775" y="3983038"/>
          <p14:tracePt t="63880" x="10018713" y="3973513"/>
          <p14:tracePt t="63893" x="10028238" y="3965575"/>
          <p14:tracePt t="63910" x="10028238" y="3956050"/>
          <p14:tracePt t="64084" x="10018713" y="3956050"/>
          <p14:tracePt t="64096" x="10010775" y="3956050"/>
          <p14:tracePt t="64122" x="10001250" y="3956050"/>
          <p14:tracePt t="64134" x="9991725" y="3956050"/>
          <p14:tracePt t="64172" x="9983788" y="3956050"/>
          <p14:tracePt t="64770" x="9983788" y="3946525"/>
          <p14:tracePt t="64795" x="9974263" y="3946525"/>
          <p14:tracePt t="64808" x="9947275" y="3938588"/>
          <p14:tracePt t="64820" x="9885363" y="3911600"/>
          <p14:tracePt t="64834" x="9725025" y="3884613"/>
          <p14:tracePt t="64846" x="9259888" y="3795713"/>
          <p14:tracePt t="64859" x="8634413" y="3697288"/>
          <p14:tracePt t="64874" x="8001000" y="3616325"/>
          <p14:tracePt t="64891" x="7581900" y="3598863"/>
          <p14:tracePt t="64908" x="7197725" y="3571875"/>
          <p14:tracePt t="64924" x="6759575" y="3544888"/>
          <p14:tracePt t="64942" x="6661150" y="3509963"/>
          <p14:tracePt t="64957" x="6589713" y="3490913"/>
          <p14:tracePt t="64974" x="6527800" y="3473450"/>
          <p14:tracePt t="64991" x="6518275" y="3465513"/>
          <p14:tracePt t="65190" x="6510338" y="3465513"/>
          <p14:tracePt t="65202" x="6500813" y="3446463"/>
          <p14:tracePt t="65215" x="6483350" y="3438525"/>
          <p14:tracePt t="65228" x="6465888" y="3419475"/>
          <p14:tracePt t="65240" x="6429375" y="3402013"/>
          <p14:tracePt t="65257" x="6402388" y="3367088"/>
          <p14:tracePt t="65273" x="6367463" y="3340100"/>
          <p14:tracePt t="65291" x="6330950" y="3303588"/>
          <p14:tracePt t="65307" x="6313488" y="3286125"/>
          <p14:tracePt t="65324" x="6303963" y="3276600"/>
          <p14:tracePt t="65340" x="6296025" y="3259138"/>
          <p14:tracePt t="65357" x="6269038" y="3214688"/>
          <p14:tracePt t="65373" x="6269038" y="3187700"/>
          <p14:tracePt t="65390" x="6259513" y="3160713"/>
          <p14:tracePt t="65407" x="6242050" y="3116263"/>
          <p14:tracePt t="65424" x="6232525" y="3108325"/>
          <p14:tracePt t="65440" x="6224588" y="3098800"/>
          <p14:tracePt t="65457" x="6197600" y="3089275"/>
          <p14:tracePt t="65473" x="6170613" y="3089275"/>
          <p14:tracePt t="65490" x="6126163" y="3108325"/>
          <p14:tracePt t="65507" x="6054725" y="3187700"/>
          <p14:tracePt t="65523" x="6045200" y="3214688"/>
          <p14:tracePt t="65540" x="6027738" y="3241675"/>
          <p14:tracePt t="65556" x="6018213" y="3268663"/>
          <p14:tracePt t="65573" x="6018213" y="3313113"/>
          <p14:tracePt t="65590" x="6045200" y="3330575"/>
          <p14:tracePt t="65606" x="6116638" y="3357563"/>
          <p14:tracePt t="65625" x="6348413" y="3402013"/>
          <p14:tracePt t="65640" x="6465888" y="3402013"/>
          <p14:tracePt t="65656" x="6545263" y="3402013"/>
          <p14:tracePt t="65673" x="6626225" y="3402013"/>
          <p14:tracePt t="65690" x="6643688" y="3402013"/>
          <p14:tracePt t="65706" x="6653213" y="3384550"/>
          <p14:tracePt t="65723" x="6680200" y="3357563"/>
          <p14:tracePt t="65739" x="6688138" y="3348038"/>
          <p14:tracePt t="65756" x="6688138" y="3322638"/>
          <p14:tracePt t="65773" x="6697663" y="3313113"/>
          <p14:tracePt t="65774" x="6697663" y="3286125"/>
          <p14:tracePt t="65789" x="6697663" y="3259138"/>
          <p14:tracePt t="65806" x="6688138" y="3224213"/>
          <p14:tracePt t="65823" x="6670675" y="3187700"/>
          <p14:tracePt t="65839" x="6608763" y="3133725"/>
          <p14:tracePt t="65856" x="6581775" y="3116263"/>
          <p14:tracePt t="65873" x="6545263" y="3098800"/>
          <p14:tracePt t="65889" x="6510338" y="3089275"/>
          <p14:tracePt t="65906" x="6483350" y="3081338"/>
          <p14:tracePt t="65922" x="6438900" y="3081338"/>
          <p14:tracePt t="65939" x="6348413" y="3098800"/>
          <p14:tracePt t="65956" x="6296025" y="3133725"/>
          <p14:tracePt t="65972" x="6259513" y="3179763"/>
          <p14:tracePt t="65989" x="6224588" y="3251200"/>
          <p14:tracePt t="66005" x="6224588" y="3268663"/>
          <p14:tracePt t="66022" x="6224588" y="3286125"/>
          <p14:tracePt t="66039" x="6224588" y="3303588"/>
          <p14:tracePt t="66055" x="6224588" y="3330575"/>
          <p14:tracePt t="66072" x="6269038" y="3348038"/>
          <p14:tracePt t="66089" x="6330950" y="3367088"/>
          <p14:tracePt t="66105" x="6500813" y="3419475"/>
          <p14:tracePt t="66122" x="6589713" y="3429000"/>
          <p14:tracePt t="66139" x="6643688" y="3438525"/>
          <p14:tracePt t="66155" x="6688138" y="3438525"/>
          <p14:tracePt t="66172" x="6697663" y="3438525"/>
          <p14:tracePt t="66231" x="6705600" y="3438525"/>
          <p14:tracePt t="66931" x="6724650" y="3438525"/>
          <p14:tracePt t="66943" x="6759575" y="3438525"/>
          <p14:tracePt t="66956" x="6831013" y="3429000"/>
          <p14:tracePt t="66970" x="6956425" y="3411538"/>
          <p14:tracePt t="66987" x="7143750" y="3394075"/>
          <p14:tracePt t="67004" x="7323138" y="3394075"/>
          <p14:tracePt t="67020" x="7537450" y="3394075"/>
          <p14:tracePt t="67037" x="7589838" y="3394075"/>
          <p14:tracePt t="67053" x="7626350" y="3394075"/>
          <p14:tracePt t="67070" x="7643813" y="3394075"/>
          <p14:tracePt t="67197" x="7634288" y="3394075"/>
          <p14:tracePt t="67210" x="7608888" y="3394075"/>
          <p14:tracePt t="67222" x="7545388" y="3394075"/>
          <p14:tracePt t="67237" x="7456488" y="3394075"/>
          <p14:tracePt t="67253" x="7340600" y="3384550"/>
          <p14:tracePt t="67270" x="7215188" y="3367088"/>
          <p14:tracePt t="67287" x="7116763" y="3367088"/>
          <p14:tracePt t="67303" x="7089775" y="3357563"/>
          <p14:tracePt t="67320" x="7081838" y="3357563"/>
          <p14:tracePt t="67336" x="7062788" y="3357563"/>
          <p14:tracePt t="67642" x="7072313" y="3357563"/>
          <p14:tracePt t="67655" x="7099300" y="3357563"/>
          <p14:tracePt t="67669" x="7161213" y="3367088"/>
          <p14:tracePt t="67680" x="7286625" y="3384550"/>
          <p14:tracePt t="67693" x="7456488" y="3411538"/>
          <p14:tracePt t="67706" x="7670800" y="3446463"/>
          <p14:tracePt t="67719" x="7796213" y="3473450"/>
          <p14:tracePt t="67736" x="7867650" y="3490913"/>
          <p14:tracePt t="67752" x="7939088" y="3517900"/>
          <p14:tracePt t="67769" x="7983538" y="3544888"/>
          <p14:tracePt t="67786" x="8010525" y="3562350"/>
          <p14:tracePt t="67802" x="8018463" y="3562350"/>
          <p14:tracePt t="67819" x="8027988" y="3571875"/>
          <p14:tracePt t="67835" x="8037513" y="3571875"/>
          <p14:tracePt t="67852" x="8037513" y="3581400"/>
          <p14:tracePt t="67869" x="8037513" y="3589338"/>
          <p14:tracePt t="67885" x="8045450" y="3598863"/>
          <p14:tracePt t="67902" x="8054975" y="3608388"/>
          <p14:tracePt t="67919" x="8054975" y="3616325"/>
          <p14:tracePt t="67935" x="8054975" y="3625850"/>
          <p14:tracePt t="67952" x="8037513" y="3652838"/>
          <p14:tracePt t="67968" x="8018463" y="3679825"/>
          <p14:tracePt t="67986" x="7929563" y="3759200"/>
          <p14:tracePt t="68002" x="7867650" y="3822700"/>
          <p14:tracePt t="68018" x="7813675" y="3857625"/>
          <p14:tracePt t="68036" x="7688263" y="3911600"/>
          <p14:tracePt t="68052" x="7608888" y="3938588"/>
          <p14:tracePt t="68068" x="7545388" y="3956050"/>
          <p14:tracePt t="68085" x="7483475" y="3973513"/>
          <p14:tracePt t="68102" x="7367588" y="3990975"/>
          <p14:tracePt t="68118" x="7323138" y="4000500"/>
          <p14:tracePt t="68135" x="7286625" y="4000500"/>
          <p14:tracePt t="68152" x="7188200" y="4010025"/>
          <p14:tracePt t="68168" x="7116763" y="4010025"/>
          <p14:tracePt t="68186" x="7018338" y="4010025"/>
          <p14:tracePt t="68202" x="6848475" y="4010025"/>
          <p14:tracePt t="68218" x="6769100" y="4010025"/>
          <p14:tracePt t="68235" x="6697663" y="4010025"/>
          <p14:tracePt t="68252" x="6589713" y="4010025"/>
          <p14:tracePt t="68268" x="6545263" y="4010025"/>
          <p14:tracePt t="68285" x="6518275" y="4010025"/>
          <p14:tracePt t="68301" x="6491288" y="4010025"/>
          <p14:tracePt t="68318" x="6438900" y="4010025"/>
          <p14:tracePt t="68334" x="6411913" y="4010025"/>
          <p14:tracePt t="68351" x="6394450" y="4010025"/>
          <p14:tracePt t="68368" x="6348413" y="4010025"/>
          <p14:tracePt t="68384" x="6323013" y="4010025"/>
          <p14:tracePt t="68401" x="6313488" y="4010025"/>
          <p14:tracePt t="68417" x="6296025" y="4010025"/>
          <p14:tracePt t="68518" x="6286500" y="4010025"/>
          <p14:tracePt t="68556" x="6276975" y="4010025"/>
          <p14:tracePt t="68582" x="6269038" y="4010025"/>
          <p14:tracePt t="68595" x="6259513" y="4010025"/>
          <p14:tracePt t="68607" x="6251575" y="4017963"/>
          <p14:tracePt t="68633" x="6242050" y="4017963"/>
          <p14:tracePt t="68646" x="6232525" y="4017963"/>
          <p14:tracePt t="68658" x="6224588" y="4017963"/>
          <p14:tracePt t="69638" x="6242050" y="4017963"/>
          <p14:tracePt t="69651" x="6340475" y="4017963"/>
          <p14:tracePt t="69663" x="6653213" y="4017963"/>
          <p14:tracePt t="69676" x="7269163" y="4017963"/>
          <p14:tracePt t="69689" x="8037513" y="4037013"/>
          <p14:tracePt t="69701" x="8589963" y="4089400"/>
          <p14:tracePt t="69715" x="9072563" y="4160838"/>
          <p14:tracePt t="69732" x="9358313" y="4205288"/>
          <p14:tracePt t="69748" x="9528175" y="4241800"/>
          <p14:tracePt t="69765" x="9644063" y="4259263"/>
          <p14:tracePt t="69782" x="9653588" y="4268788"/>
          <p14:tracePt t="69829" x="9582150" y="4268788"/>
          <p14:tracePt t="69842" x="9375775" y="4268788"/>
          <p14:tracePt t="69854" x="9072563" y="4251325"/>
          <p14:tracePt t="69867" x="8705850" y="4197350"/>
          <p14:tracePt t="69882" x="8537575" y="4160838"/>
          <p14:tracePt t="69898" x="8474075" y="4143375"/>
          <p14:tracePt t="69915" x="8447088" y="4125913"/>
          <p14:tracePt t="69931" x="8420100" y="4116388"/>
          <p14:tracePt t="69948" x="8420100" y="4108450"/>
          <p14:tracePt t="69968" x="8420100" y="4098925"/>
          <p14:tracePt t="69982" x="8456613" y="4081463"/>
          <p14:tracePt t="69998" x="8537575" y="4054475"/>
          <p14:tracePt t="70014" x="8653463" y="4027488"/>
          <p14:tracePt t="70032" x="8902700" y="4010025"/>
          <p14:tracePt t="70048" x="8974138" y="4010025"/>
          <p14:tracePt t="70065" x="9045575" y="4010025"/>
          <p14:tracePt t="70081" x="9082088" y="4010025"/>
          <p14:tracePt t="70098" x="9134475" y="4017963"/>
          <p14:tracePt t="70114" x="9134475" y="4027488"/>
          <p14:tracePt t="70131" x="9144000" y="4027488"/>
          <p14:tracePt t="70148" x="9153525" y="4037013"/>
          <p14:tracePt t="70286" x="9161463" y="4037013"/>
          <p14:tracePt t="70299" x="9170988" y="4037013"/>
          <p14:tracePt t="70311" x="9215438" y="4037013"/>
          <p14:tracePt t="70324" x="9313863" y="4054475"/>
          <p14:tracePt t="70337" x="9439275" y="4081463"/>
          <p14:tracePt t="70349" x="9537700" y="4125913"/>
          <p14:tracePt t="70364" x="9617075" y="4143375"/>
          <p14:tracePt t="70380" x="9661525" y="4170363"/>
          <p14:tracePt t="70397" x="9680575" y="4170363"/>
          <p14:tracePt t="70414" x="9688513" y="4179888"/>
          <p14:tracePt t="70430" x="9698038" y="4179888"/>
          <p14:tracePt t="76146" x="9698038" y="4187825"/>
          <p14:tracePt t="76159" x="9725025" y="4214813"/>
          <p14:tracePt t="76172" x="9769475" y="4276725"/>
          <p14:tracePt t="76184" x="9848850" y="4394200"/>
          <p14:tracePt t="76197" x="9920288" y="4518025"/>
          <p14:tracePt t="76210" x="9966325" y="4598988"/>
          <p14:tracePt t="76223" x="9991725" y="4652963"/>
          <p14:tracePt t="76236" x="10010775" y="4705350"/>
          <p14:tracePt t="76253" x="10037763" y="4759325"/>
          <p14:tracePt t="76269" x="10055225" y="4822825"/>
          <p14:tracePt t="76286" x="10063163" y="4894263"/>
          <p14:tracePt t="76302" x="10063163" y="4902200"/>
          <p14:tracePt t="76337" x="10063163" y="4911725"/>
          <p14:tracePt t="76375" x="10055225" y="4911725"/>
          <p14:tracePt t="76388" x="10037763" y="4911725"/>
          <p14:tracePt t="76400" x="10001250" y="4911725"/>
          <p14:tracePt t="76413" x="9956800" y="4911725"/>
          <p14:tracePt t="77151" x="9947275" y="4911725"/>
          <p14:tracePt t="77164" x="9920288" y="4911725"/>
          <p14:tracePt t="77176" x="9831388" y="4919663"/>
          <p14:tracePt t="77189" x="9661525" y="4946650"/>
          <p14:tracePt t="77202" x="9251950" y="4991100"/>
          <p14:tracePt t="77217" x="8715375" y="5062538"/>
          <p14:tracePt t="77234" x="8269288" y="5099050"/>
          <p14:tracePt t="77251" x="7929563" y="5153025"/>
          <p14:tracePt t="77268" x="7510463" y="5205413"/>
          <p14:tracePt t="77284" x="7419975" y="5214938"/>
          <p14:tracePt t="77301" x="7367588" y="5224463"/>
          <p14:tracePt t="77318" x="7331075" y="5224463"/>
          <p14:tracePt t="77334" x="7323138" y="5224463"/>
          <p14:tracePt t="77405" x="7340600" y="5224463"/>
          <p14:tracePt t="77418" x="7375525" y="5197475"/>
          <p14:tracePt t="77430" x="7402513" y="5180013"/>
          <p14:tracePt t="79529" x="7375525" y="5180013"/>
          <p14:tracePt t="79542" x="7348538" y="5170488"/>
          <p14:tracePt t="79554" x="7313613" y="5143500"/>
          <p14:tracePt t="79567" x="7269163" y="5108575"/>
          <p14:tracePt t="79580" x="7197725" y="5062538"/>
          <p14:tracePt t="79596" x="7126288" y="5000625"/>
          <p14:tracePt t="79613" x="7062788" y="4965700"/>
          <p14:tracePt t="79629" x="7000875" y="4911725"/>
          <p14:tracePt t="79646" x="6894513" y="4875213"/>
          <p14:tracePt t="79663" x="6858000" y="4867275"/>
          <p14:tracePt t="79679" x="6831013" y="4857750"/>
          <p14:tracePt t="79696" x="6759575" y="4848225"/>
          <p14:tracePt t="79713" x="6724650" y="4848225"/>
          <p14:tracePt t="79729" x="6680200" y="4848225"/>
          <p14:tracePt t="79746" x="6581775" y="4848225"/>
          <p14:tracePt t="79762" x="6537325" y="4848225"/>
          <p14:tracePt t="79779" x="6491288" y="4848225"/>
          <p14:tracePt t="79796" x="6429375" y="4848225"/>
          <p14:tracePt t="79812" x="6402388" y="4848225"/>
          <p14:tracePt t="79829" x="6384925" y="4848225"/>
          <p14:tracePt t="79846" x="6340475" y="4848225"/>
          <p14:tracePt t="79862" x="6323013" y="4848225"/>
          <p14:tracePt t="79879" x="6313488" y="4848225"/>
          <p14:tracePt t="79896" x="6303963" y="4848225"/>
          <p14:tracePt t="79912" x="6296025" y="4848225"/>
          <p14:tracePt t="80572" x="6323013" y="4848225"/>
          <p14:tracePt t="80585" x="6429375" y="4848225"/>
          <p14:tracePt t="80597" x="6688138" y="4848225"/>
          <p14:tracePt t="80611" x="7251700" y="4848225"/>
          <p14:tracePt t="80628" x="7777163" y="4848225"/>
          <p14:tracePt t="80644" x="8197850" y="4848225"/>
          <p14:tracePt t="80661" x="8616950" y="4848225"/>
          <p14:tracePt t="80677" x="8715375" y="4848225"/>
          <p14:tracePt t="80694" x="8769350" y="4848225"/>
          <p14:tracePt t="80711" x="8804275" y="4848225"/>
          <p14:tracePt t="80727" x="8813800" y="4848225"/>
          <p14:tracePt t="81055" x="8823325" y="4848225"/>
          <p14:tracePt t="81067" x="8848725" y="4848225"/>
          <p14:tracePt t="81080" x="8867775" y="4848225"/>
          <p14:tracePt t="81093" x="8902700" y="4848225"/>
          <p14:tracePt t="81110" x="8939213" y="4848225"/>
          <p14:tracePt t="81126" x="8974138" y="4848225"/>
          <p14:tracePt t="81143" x="9045575" y="4848225"/>
          <p14:tracePt t="81160" x="9072563" y="4848225"/>
          <p14:tracePt t="81176" x="9082088" y="4857750"/>
          <p14:tracePt t="81193" x="9099550" y="4857750"/>
          <p14:tracePt t="81210" x="9117013" y="4867275"/>
          <p14:tracePt t="81258" x="9126538" y="4867275"/>
          <p14:tracePt t="82466" x="9117013" y="4857750"/>
          <p14:tracePt t="82479" x="9090025" y="4830763"/>
          <p14:tracePt t="82492" x="9045575" y="4768850"/>
          <p14:tracePt t="82504" x="8974138" y="4705350"/>
          <p14:tracePt t="82517" x="8894763" y="4625975"/>
          <p14:tracePt t="82530" x="8804275" y="4527550"/>
          <p14:tracePt t="82542" x="8705850" y="4465638"/>
          <p14:tracePt t="82557" x="8599488" y="4429125"/>
          <p14:tracePt t="82574" x="8528050" y="4411663"/>
          <p14:tracePt t="82590" x="8456613" y="4411663"/>
          <p14:tracePt t="82607" x="8323263" y="4429125"/>
          <p14:tracePt t="82624" x="8259763" y="4473575"/>
          <p14:tracePt t="82640" x="8205788" y="4554538"/>
          <p14:tracePt t="82657" x="8126413" y="4776788"/>
          <p14:tracePt t="82674" x="8099425" y="4857750"/>
          <p14:tracePt t="82690" x="8099425" y="4902200"/>
          <p14:tracePt t="82707" x="8089900" y="4965700"/>
          <p14:tracePt t="82723" x="8089900" y="4983163"/>
          <p14:tracePt t="82740" x="8126413" y="5000625"/>
          <p14:tracePt t="82757" x="8197850" y="5027613"/>
          <p14:tracePt t="82773" x="8412163" y="5062538"/>
          <p14:tracePt t="82790" x="8545513" y="5072063"/>
          <p14:tracePt t="82807" x="8680450" y="5089525"/>
          <p14:tracePt t="82823" x="8912225" y="5072063"/>
          <p14:tracePt t="82840" x="9001125" y="5045075"/>
          <p14:tracePt t="82856" x="9055100" y="5027613"/>
          <p14:tracePt t="82873" x="9117013" y="4983163"/>
          <p14:tracePt t="82890" x="9134475" y="4956175"/>
          <p14:tracePt t="82906" x="9144000" y="4919663"/>
          <p14:tracePt t="82923" x="9153525" y="4822825"/>
          <p14:tracePt t="82940" x="9153525" y="4751388"/>
          <p14:tracePt t="82956" x="9144000" y="4679950"/>
          <p14:tracePt t="82973" x="9090025" y="4625975"/>
          <p14:tracePt t="82989" x="8974138" y="4500563"/>
          <p14:tracePt t="83006" x="8902700" y="4438650"/>
          <p14:tracePt t="83023" x="8840788" y="4402138"/>
          <p14:tracePt t="83040" x="8724900" y="4367213"/>
          <p14:tracePt t="83056" x="8653463" y="4367213"/>
          <p14:tracePt t="83073" x="8589963" y="4367213"/>
          <p14:tracePt t="83089" x="8483600" y="4446588"/>
          <p14:tracePt t="83106" x="8456613" y="4473575"/>
          <p14:tracePt t="83123" x="8447088" y="4491038"/>
          <p14:tracePt t="83140" x="8429625" y="4545013"/>
          <p14:tracePt t="83156" x="8429625" y="4581525"/>
          <p14:tracePt t="83173" x="8456613" y="4616450"/>
          <p14:tracePt t="83189" x="8634413" y="4724400"/>
          <p14:tracePt t="83206" x="8885238" y="4795838"/>
          <p14:tracePt t="83222" x="9153525" y="4857750"/>
          <p14:tracePt t="83239" x="9439275" y="4902200"/>
          <p14:tracePt t="83256" x="9858375" y="4946650"/>
          <p14:tracePt t="83272" x="9991725" y="4956175"/>
          <p14:tracePt t="83289" x="10099675" y="4965700"/>
          <p14:tracePt t="83306" x="10225088" y="4973638"/>
          <p14:tracePt t="83322" x="10260013" y="4973638"/>
          <p14:tracePt t="83339" x="10277475" y="4973638"/>
          <p14:tracePt t="83356" x="10287000" y="4973638"/>
          <p14:tracePt t="83372" x="10296525" y="4973638"/>
          <p14:tracePt t="83418" x="10296525" y="4956175"/>
          <p14:tracePt t="83431" x="10296525" y="4919663"/>
          <p14:tracePt t="83444" x="10287000" y="4884738"/>
          <p14:tracePt t="83457" x="10277475" y="4840288"/>
          <p14:tracePt t="83472" x="10269538" y="4813300"/>
          <p14:tracePt t="83489" x="10252075" y="4795838"/>
          <p14:tracePt t="83505" x="10252075" y="4786313"/>
          <p14:tracePt t="83523" x="10225088" y="4768850"/>
          <p14:tracePt t="83541" x="10198100" y="4768850"/>
          <p14:tracePt t="83555" x="10134600" y="4759325"/>
          <p14:tracePt t="83572" x="9894888" y="4751388"/>
          <p14:tracePt t="83589" x="9752013" y="4751388"/>
          <p14:tracePt t="83605" x="9599613" y="4751388"/>
          <p14:tracePt t="83622" x="9358313" y="4776788"/>
          <p14:tracePt t="83639" x="9242425" y="4840288"/>
          <p14:tracePt t="83655" x="9153525" y="4902200"/>
          <p14:tracePt t="83672" x="9055100" y="4965700"/>
          <p14:tracePt t="83672" x="8983663" y="5000625"/>
          <p14:tracePt t="83689" x="8929688" y="5027613"/>
          <p14:tracePt t="83705" x="8902700" y="5045075"/>
          <p14:tracePt t="83721" x="8894763" y="5045075"/>
          <p14:tracePt t="83738" x="8885238" y="5054600"/>
          <p14:tracePt t="83755" x="8885238" y="5062538"/>
          <p14:tracePt t="83787" x="8902700" y="5062538"/>
          <p14:tracePt t="83799" x="8983663" y="5062538"/>
          <p14:tracePt t="83812" x="9117013" y="5072063"/>
          <p14:tracePt t="83825" x="9286875" y="5072063"/>
          <p14:tracePt t="83838" x="9439275" y="5072063"/>
          <p14:tracePt t="83855" x="9537700" y="5072063"/>
          <p14:tracePt t="83871" x="9590088" y="5054600"/>
          <p14:tracePt t="83888" x="9653588" y="4973638"/>
          <p14:tracePt t="83904" x="9661525" y="4929188"/>
          <p14:tracePt t="83921" x="9671050" y="4894263"/>
          <p14:tracePt t="83938" x="9671050" y="4840288"/>
          <p14:tracePt t="83954" x="9671050" y="4732338"/>
          <p14:tracePt t="83971" x="9644063" y="4643438"/>
          <p14:tracePt t="83988" x="9582150" y="4562475"/>
          <p14:tracePt t="84004" x="9402763" y="4446588"/>
          <p14:tracePt t="84021" x="9313863" y="4419600"/>
          <p14:tracePt t="84038" x="9205913" y="4402138"/>
          <p14:tracePt t="84054" x="9010650" y="4394200"/>
          <p14:tracePt t="84071" x="8912225" y="4394200"/>
          <p14:tracePt t="84088" x="8823325" y="4394200"/>
          <p14:tracePt t="84104" x="8661400" y="4438650"/>
          <p14:tracePt t="84121" x="8572500" y="4500563"/>
          <p14:tracePt t="84137" x="8491538" y="4562475"/>
          <p14:tracePt t="84154" x="8375650" y="4670425"/>
          <p14:tracePt t="84171" x="8331200" y="4741863"/>
          <p14:tracePt t="84187" x="8304213" y="4822825"/>
          <p14:tracePt t="84204" x="8269288" y="4894263"/>
          <p14:tracePt t="84221" x="8259763" y="5010150"/>
          <p14:tracePt t="84237" x="8259763" y="5045075"/>
          <p14:tracePt t="84254" x="8277225" y="5081588"/>
          <p14:tracePt t="84270" x="8420100" y="5143500"/>
          <p14:tracePt t="84287" x="8582025" y="5180013"/>
          <p14:tracePt t="84304" x="8786813" y="5187950"/>
          <p14:tracePt t="84321" x="9099550" y="5214938"/>
          <p14:tracePt t="84337" x="9188450" y="5214938"/>
          <p14:tracePt t="84354" x="9251950" y="5214938"/>
          <p14:tracePt t="84370" x="9323388" y="5187950"/>
          <p14:tracePt t="84387" x="9331325" y="5170488"/>
          <p14:tracePt t="84403" x="9348788" y="5153025"/>
          <p14:tracePt t="84420" x="9358313" y="5116513"/>
          <p14:tracePt t="84437" x="9358313" y="4983163"/>
          <p14:tracePt t="84453" x="9358313" y="4911725"/>
          <p14:tracePt t="84470" x="9323388" y="4840288"/>
          <p14:tracePt t="84487" x="9197975" y="4705350"/>
          <p14:tracePt t="84503" x="9117013" y="4643438"/>
          <p14:tracePt t="84520" x="9028113" y="4598988"/>
          <p14:tracePt t="84537" x="8875713" y="4545013"/>
          <p14:tracePt t="84553" x="8796338" y="4537075"/>
          <p14:tracePt t="84570" x="8732838" y="4537075"/>
          <p14:tracePt t="84587" x="8589963" y="4562475"/>
          <p14:tracePt t="84603" x="8528050" y="4598988"/>
          <p14:tracePt t="84620" x="8491538" y="4625975"/>
          <p14:tracePt t="84637" x="8439150" y="4670425"/>
          <p14:tracePt t="84653" x="8420100" y="4679950"/>
          <p14:tracePt t="84670" x="8412163" y="4697413"/>
          <p14:tracePt t="84686" x="8402638" y="4724400"/>
          <p14:tracePt t="84703" x="8402638" y="4795838"/>
          <p14:tracePt t="84720" x="8402638" y="4822825"/>
          <p14:tracePt t="84736" x="8402638" y="4848225"/>
          <p14:tracePt t="84753" x="8402638" y="4875213"/>
          <p14:tracePt t="84770" x="8420100" y="4894263"/>
          <p14:tracePt t="84786" x="8439150" y="4902200"/>
          <p14:tracePt t="84803" x="8501063" y="4938713"/>
          <p14:tracePt t="84820" x="8562975" y="4956175"/>
          <p14:tracePt t="84836" x="8626475" y="4965700"/>
          <p14:tracePt t="84853" x="8742363" y="4983163"/>
          <p14:tracePt t="84869" x="8786813" y="4983163"/>
          <p14:tracePt t="84886" x="8831263" y="4983163"/>
          <p14:tracePt t="84903" x="8875713" y="4983163"/>
          <p14:tracePt t="84919" x="8947150" y="4983163"/>
          <p14:tracePt t="84936" x="8983663" y="4983163"/>
          <p14:tracePt t="84952" x="9028113" y="4983163"/>
          <p14:tracePt t="84969" x="9099550" y="4983163"/>
          <p14:tracePt t="84986" x="9134475" y="4983163"/>
          <p14:tracePt t="85003" x="9188450" y="4983163"/>
          <p14:tracePt t="85019" x="9331325" y="4983163"/>
          <p14:tracePt t="85036" x="9402763" y="4983163"/>
          <p14:tracePt t="85052" x="9483725" y="4983163"/>
          <p14:tracePt t="85070" x="9634538" y="4956175"/>
          <p14:tracePt t="85086" x="9698038" y="4929188"/>
          <p14:tracePt t="85102" x="9752013" y="4902200"/>
          <p14:tracePt t="85119" x="9823450" y="4857750"/>
          <p14:tracePt t="85135" x="9858375" y="4840288"/>
          <p14:tracePt t="85152" x="9867900" y="4822825"/>
          <p14:tracePt t="85169" x="9885363" y="4803775"/>
          <p14:tracePt t="85185" x="9894888" y="4795838"/>
          <p14:tracePt t="85202" x="9902825" y="4795838"/>
          <p14:tracePt t="85219" x="9902825" y="4776788"/>
          <p14:tracePt t="85235" x="9902825" y="4759325"/>
          <p14:tracePt t="85252" x="9902825" y="4741863"/>
          <p14:tracePt t="85269" x="9902825" y="4705350"/>
          <p14:tracePt t="85285" x="9867900" y="4562475"/>
          <p14:tracePt t="85302" x="9804400" y="4491038"/>
          <p14:tracePt t="85319" x="9725025" y="4438650"/>
          <p14:tracePt t="85335" x="9528175" y="4375150"/>
          <p14:tracePt t="85352" x="9439275" y="4367213"/>
          <p14:tracePt t="85368" x="9367838" y="4367213"/>
          <p14:tracePt t="85385" x="9323388" y="4367213"/>
          <p14:tracePt t="85401" x="9269413" y="4394200"/>
          <p14:tracePt t="85418" x="9251950" y="4446588"/>
          <p14:tracePt t="85435" x="9232900" y="4473575"/>
          <p14:tracePt t="85451" x="9224963" y="4554538"/>
          <p14:tracePt t="85468" x="9232900" y="4598988"/>
          <p14:tracePt t="85485" x="9269413" y="4652963"/>
          <p14:tracePt t="85502" x="9348788" y="4751388"/>
          <p14:tracePt t="85518" x="9394825" y="4795838"/>
          <p14:tracePt t="85535" x="9474200" y="4840288"/>
          <p14:tracePt t="85552" x="9599613" y="4894263"/>
          <p14:tracePt t="85568" x="9671050" y="4911725"/>
          <p14:tracePt t="85585" x="9715500" y="4911725"/>
          <p14:tracePt t="85601" x="9769475" y="4919663"/>
          <p14:tracePt t="85602" x="9804400" y="4919663"/>
          <p14:tracePt t="85618" x="9848850" y="4919663"/>
          <p14:tracePt t="85636" x="9875838" y="4902200"/>
          <p14:tracePt t="85651" x="9920288" y="4867275"/>
          <p14:tracePt t="85668" x="9966325" y="4803775"/>
          <p14:tracePt t="85685" x="9983788" y="4786313"/>
          <p14:tracePt t="85701" x="9991725" y="4759325"/>
          <p14:tracePt t="85718" x="10001250" y="4732338"/>
          <p14:tracePt t="85734" x="10001250" y="4714875"/>
          <p14:tracePt t="85751" x="10001250" y="4697413"/>
          <p14:tracePt t="85768" x="10001250" y="4670425"/>
          <p14:tracePt t="85784" x="10001250" y="4652963"/>
          <p14:tracePt t="85801" x="9991725" y="4633913"/>
          <p14:tracePt t="85818" x="9939338" y="4616450"/>
          <p14:tracePt t="85834" x="9885363" y="4598988"/>
          <p14:tracePt t="85851" x="9813925" y="4598988"/>
          <p14:tracePt t="85867" x="9742488" y="4598988"/>
          <p14:tracePt t="85884" x="9626600" y="4643438"/>
          <p14:tracePt t="85901" x="9590088" y="4660900"/>
          <p14:tracePt t="85917" x="9582150" y="4679950"/>
          <p14:tracePt t="85934" x="9563100" y="4687888"/>
          <p14:tracePt t="85983" x="9563100" y="4697413"/>
          <p14:tracePt t="86034" x="9563100" y="4705350"/>
          <p14:tracePt t="86059" x="9582150" y="4714875"/>
          <p14:tracePt t="86072" x="9582150" y="4724400"/>
          <p14:tracePt t="86084" x="9599613" y="4724400"/>
          <p14:tracePt t="86097" x="9617075" y="4724400"/>
          <p14:tracePt t="86110" x="9626600" y="4732338"/>
          <p14:tracePt t="86122" x="9634538" y="4732338"/>
          <p14:tracePt t="86135" x="9634538" y="4741863"/>
          <p14:tracePt t="86161" x="9644063" y="4741863"/>
          <p14:tracePt t="86631" x="9617075" y="4741863"/>
          <p14:tracePt t="86644" x="9537700" y="4751388"/>
          <p14:tracePt t="86656" x="9375775" y="4776788"/>
          <p14:tracePt t="86669" x="9072563" y="4803775"/>
          <p14:tracePt t="86683" x="8759825" y="4848225"/>
          <p14:tracePt t="86699" x="8491538" y="4911725"/>
          <p14:tracePt t="86716" x="8313738" y="4965700"/>
          <p14:tracePt t="86733" x="8054975" y="5045075"/>
          <p14:tracePt t="86749" x="7947025" y="5081588"/>
          <p14:tracePt t="86766" x="7858125" y="5108575"/>
          <p14:tracePt t="86782" x="7813675" y="5126038"/>
          <p14:tracePt t="86799" x="7751763" y="5143500"/>
          <p14:tracePt t="86816" x="7742238" y="5153025"/>
          <p14:tracePt t="86832" x="7732713" y="5153025"/>
          <p14:tracePt t="87140" x="7732713" y="5143500"/>
          <p14:tracePt t="87152" x="7751763" y="5126038"/>
          <p14:tracePt t="87165" x="7823200" y="5089525"/>
          <p14:tracePt t="87178" x="7947025" y="5054600"/>
          <p14:tracePt t="87191" x="8153400" y="4983163"/>
          <p14:tracePt t="87203" x="8313738" y="4956175"/>
          <p14:tracePt t="87216" x="8439150" y="4938713"/>
          <p14:tracePt t="87231" x="8545513" y="4938713"/>
          <p14:tracePt t="87248" x="8599488" y="4938713"/>
          <p14:tracePt t="87265" x="8626475" y="4938713"/>
          <p14:tracePt t="87281" x="8661400" y="4938713"/>
          <p14:tracePt t="87330" x="8670925" y="4938713"/>
          <p14:tracePt t="87432" x="8670925" y="4929188"/>
          <p14:tracePt t="87445" x="8661400" y="4919663"/>
          <p14:tracePt t="87470" x="8653463" y="4902200"/>
          <p14:tracePt t="87495" x="8653463" y="4894263"/>
          <p14:tracePt t="87534" x="8653463" y="4875213"/>
          <p14:tracePt t="87546" x="8653463" y="4867275"/>
          <p14:tracePt t="87559" x="8653463" y="4857750"/>
          <p14:tracePt t="87571" x="8653463" y="4840288"/>
          <p14:tracePt t="87585" x="8653463" y="4830763"/>
          <p14:tracePt t="87598" x="8653463" y="4822825"/>
          <p14:tracePt t="87614" x="8653463" y="4803775"/>
          <p14:tracePt t="87631" x="8653463" y="4795838"/>
          <p14:tracePt t="87648" x="8653463" y="4776788"/>
          <p14:tracePt t="87664" x="8643938" y="4776788"/>
          <p14:tracePt t="87681" x="8643938" y="4759325"/>
          <p14:tracePt t="87697" x="8634413" y="4751388"/>
          <p14:tracePt t="87700" x="8609013" y="4732338"/>
          <p14:tracePt t="87714" x="8582025" y="4724400"/>
          <p14:tracePt t="87731" x="8510588" y="4705350"/>
          <p14:tracePt t="87747" x="8429625" y="4697413"/>
          <p14:tracePt t="87764" x="8215313" y="4687888"/>
          <p14:tracePt t="87781" x="8143875" y="4705350"/>
          <p14:tracePt t="87797" x="8081963" y="4724400"/>
          <p14:tracePt t="87814" x="8045450" y="4741863"/>
          <p14:tracePt t="87831" x="8037513" y="4751388"/>
          <p14:tracePt t="87847" x="8027988" y="4768850"/>
          <p14:tracePt t="87864" x="8018463" y="4813300"/>
          <p14:tracePt t="87880" x="8018463" y="4840288"/>
          <p14:tracePt t="87897" x="8037513" y="4884738"/>
          <p14:tracePt t="87913" x="8072438" y="4929188"/>
          <p14:tracePt t="87930" x="8188325" y="5000625"/>
          <p14:tracePt t="87947" x="8277225" y="5045075"/>
          <p14:tracePt t="87964" x="8367713" y="5072063"/>
          <p14:tracePt t="87980" x="8545513" y="5099050"/>
          <p14:tracePt t="87997" x="8609013" y="5099050"/>
          <p14:tracePt t="88013" x="8643938" y="5108575"/>
          <p14:tracePt t="88030" x="8680450" y="5108575"/>
          <p14:tracePt t="88047" x="8697913" y="5108575"/>
          <p14:tracePt t="88067" x="8705850" y="5108575"/>
          <p14:tracePt t="88093" x="8715375" y="5099050"/>
          <p14:tracePt t="88105" x="8715375" y="5062538"/>
          <p14:tracePt t="88118" x="8724900" y="5037138"/>
          <p14:tracePt t="88131" x="8732838" y="5010150"/>
          <p14:tracePt t="88146" x="8732838" y="4991100"/>
          <p14:tracePt t="88163" x="8732838" y="4973638"/>
          <p14:tracePt t="88180" x="8732838" y="4965700"/>
          <p14:tracePt t="88196" x="8732838" y="4946650"/>
          <p14:tracePt t="88232" x="8732838" y="4938713"/>
          <p14:tracePt t="88461" x="8732838" y="4929188"/>
          <p14:tracePt t="88486" x="8724900" y="4929188"/>
          <p14:tracePt t="88499" x="8724900" y="4919663"/>
          <p14:tracePt t="88512" x="8715375" y="4911725"/>
          <p14:tracePt t="88524" x="8705850" y="4902200"/>
          <p14:tracePt t="88537" x="8697913" y="4884738"/>
          <p14:tracePt t="88562" x="8697913" y="4875213"/>
          <p14:tracePt t="88575" x="8688388" y="4867275"/>
          <p14:tracePt t="88588" x="8688388" y="4857750"/>
          <p14:tracePt t="88600" x="8680450" y="4857750"/>
          <p14:tracePt t="88639" x="8670925" y="4857750"/>
          <p14:tracePt t="88665" x="8653463" y="4857750"/>
          <p14:tracePt t="88677" x="8626475" y="4884738"/>
          <p14:tracePt t="88689" x="8582025" y="4946650"/>
          <p14:tracePt t="88702" x="8518525" y="5027613"/>
          <p14:tracePt t="88715" x="8466138" y="5116513"/>
          <p14:tracePt t="88729" x="8429625" y="5160963"/>
          <p14:tracePt t="88745" x="8412163" y="5180013"/>
          <p14:tracePt t="88762" x="8402638" y="5187950"/>
          <p14:tracePt t="88779" x="8348663" y="5187950"/>
          <p14:tracePt t="88795" x="8323263" y="5180013"/>
          <p14:tracePt t="88812" x="8286750" y="5143500"/>
          <p14:tracePt t="88829" x="8232775" y="5081588"/>
          <p14:tracePt t="88845" x="8215313" y="5072063"/>
          <p14:tracePt t="88862" x="8215313" y="5054600"/>
          <p14:tracePt t="88878" x="8205788" y="5054600"/>
          <p14:tracePt t="88895" x="8205788" y="5037138"/>
          <p14:tracePt t="88912" x="8205788" y="5018088"/>
          <p14:tracePt t="88928" x="8232775" y="5018088"/>
          <p14:tracePt t="88945" x="8375650" y="4991100"/>
          <p14:tracePt t="88962" x="8474075" y="4973638"/>
          <p14:tracePt t="88978" x="8582025" y="4973638"/>
          <p14:tracePt t="88995" x="8786813" y="4973638"/>
          <p14:tracePt t="89011" x="8848725" y="4973638"/>
          <p14:tracePt t="89028" x="8894763" y="4973638"/>
          <p14:tracePt t="89045" x="8983663" y="4973638"/>
          <p14:tracePt t="89061" x="9010650" y="4973638"/>
          <p14:tracePt t="89078" x="9028113" y="4983163"/>
          <p14:tracePt t="89109" x="9037638" y="4983163"/>
          <p14:tracePt t="89567" x="9045575" y="4983163"/>
          <p14:tracePt t="89580" x="9063038" y="4983163"/>
          <p14:tracePt t="89592" x="9134475" y="4983163"/>
          <p14:tracePt t="89605" x="9251950" y="4983163"/>
          <p14:tracePt t="89618" x="9402763" y="4983163"/>
          <p14:tracePt t="89630" x="9518650" y="4991100"/>
          <p14:tracePt t="89644" x="9609138" y="4991100"/>
          <p14:tracePt t="89660" x="9634538" y="4991100"/>
          <p14:tracePt t="89677" x="9653588" y="4991100"/>
          <p14:tracePt t="89693" x="9661525" y="4991100"/>
          <p14:tracePt t="89796" x="9671050" y="4991100"/>
          <p14:tracePt t="89808" x="9680575" y="4991100"/>
          <p14:tracePt t="89821" x="9698038" y="4991100"/>
          <p14:tracePt t="89834" x="9732963" y="4973638"/>
          <p14:tracePt t="89846" x="9786938" y="4911725"/>
          <p14:tracePt t="89860" x="9831388" y="4857750"/>
          <p14:tracePt t="89876" x="9867900" y="4803775"/>
          <p14:tracePt t="89893" x="9894888" y="4786313"/>
          <p14:tracePt t="89910" x="9894888" y="4768850"/>
          <p14:tracePt t="89926" x="9902825" y="4759325"/>
          <p14:tracePt t="89948" x="9902825" y="4751388"/>
          <p14:tracePt t="90075" x="9902825" y="4768850"/>
          <p14:tracePt t="90088" x="9902825" y="4795838"/>
          <p14:tracePt t="90101" x="9902825" y="4840288"/>
          <p14:tracePt t="90113" x="9902825" y="4884738"/>
          <p14:tracePt t="90126" x="9902825" y="4919663"/>
          <p14:tracePt t="90142" x="9902825" y="4938713"/>
          <p14:tracePt t="90159" x="9902825" y="4956175"/>
          <p14:tracePt t="90176" x="9902825" y="4965700"/>
          <p14:tracePt t="90192" x="9823450" y="4991100"/>
          <p14:tracePt t="90209" x="9725025" y="5010150"/>
          <p14:tracePt t="90226" x="9634538" y="5027613"/>
          <p14:tracePt t="90243" x="9466263" y="5037138"/>
          <p14:tracePt t="90259" x="9402763" y="5037138"/>
          <p14:tracePt t="90276" x="9367838" y="5018088"/>
          <p14:tracePt t="90292" x="9348788" y="5000625"/>
          <p14:tracePt t="90309" x="9348788" y="4991100"/>
          <p14:tracePt t="90325" x="9348788" y="4983163"/>
          <p14:tracePt t="90342" x="9340850" y="4983163"/>
          <p14:tracePt t="90380" x="9348788" y="4983163"/>
          <p14:tracePt t="90393" x="9375775" y="4983163"/>
          <p14:tracePt t="90406" x="9412288" y="4983163"/>
          <p14:tracePt t="90418" x="9466263" y="4983163"/>
          <p14:tracePt t="90431" x="9528175" y="4983163"/>
          <p14:tracePt t="90444" x="9572625" y="4983163"/>
          <p14:tracePt t="90458" x="9609138" y="4983163"/>
          <p14:tracePt t="90475" x="9634538" y="4983163"/>
          <p14:tracePt t="90492" x="9644063" y="4983163"/>
          <p14:tracePt t="90533" x="9626600" y="4983163"/>
          <p14:tracePt t="90545" x="9545638" y="4983163"/>
          <p14:tracePt t="90558" x="9304338" y="5000625"/>
          <p14:tracePt t="90571" x="8831263" y="5000625"/>
          <p14:tracePt t="90583" x="8215313" y="5027613"/>
          <p14:tracePt t="90596" x="7670800" y="5045075"/>
          <p14:tracePt t="90609" x="7197725" y="5062538"/>
          <p14:tracePt t="90625" x="6796088" y="5072063"/>
          <p14:tracePt t="90642" x="6419850" y="5089525"/>
          <p14:tracePt t="90658" x="6116638" y="5108575"/>
          <p14:tracePt t="90675" x="5768975" y="5143500"/>
          <p14:tracePt t="90692" x="5680075" y="5160963"/>
          <p14:tracePt t="90708" x="5634038" y="5160963"/>
          <p14:tracePt t="90725" x="5599113" y="5170488"/>
          <p14:tracePt t="90742" x="5589588" y="5170488"/>
          <p14:tracePt t="90965" x="5599113" y="5170488"/>
          <p14:tracePt t="90978" x="5680075" y="5143500"/>
          <p14:tracePt t="90990" x="5875338" y="5089525"/>
          <p14:tracePt t="91003" x="6242050" y="5010150"/>
          <p14:tracePt t="91016" x="6653213" y="4938713"/>
          <p14:tracePt t="91028" x="6911975" y="4911725"/>
          <p14:tracePt t="91041" x="7037388" y="4902200"/>
          <p14:tracePt t="91057" x="7116763" y="4902200"/>
          <p14:tracePt t="91074" x="7170738" y="4902200"/>
          <p14:tracePt t="91091" x="7197725" y="4902200"/>
          <p14:tracePt t="91107" x="7232650" y="4902200"/>
          <p14:tracePt t="91130" x="7242175" y="4902200"/>
          <p14:tracePt t="91181" x="7251700" y="4902200"/>
          <p14:tracePt t="91613" x="7232650" y="4894263"/>
          <p14:tracePt t="91626" x="7161213" y="4875213"/>
          <p14:tracePt t="91639" x="7054850" y="4840288"/>
          <p14:tracePt t="91651" x="6911975" y="4795838"/>
          <p14:tracePt t="91664" x="6786563" y="4768850"/>
          <p14:tracePt t="91677" x="6680200" y="4751388"/>
          <p14:tracePt t="91690" x="6589713" y="4741863"/>
          <p14:tracePt t="91706" x="6527800" y="4732338"/>
          <p14:tracePt t="91723" x="6473825" y="4732338"/>
          <p14:tracePt t="91740" x="6446838" y="4732338"/>
          <p14:tracePt t="91756" x="6438900" y="4732338"/>
          <p14:tracePt t="91778" x="6429375" y="4732338"/>
          <p14:tracePt t="91803" x="6419850" y="4741863"/>
          <p14:tracePt t="91816" x="6419850" y="4759325"/>
          <p14:tracePt t="91829" x="6419850" y="4786313"/>
          <p14:tracePt t="91842" x="6419850" y="4803775"/>
          <p14:tracePt t="91856" x="6438900" y="4822825"/>
          <p14:tracePt t="91873" x="6456363" y="4848225"/>
          <p14:tracePt t="91889" x="6491288" y="4867275"/>
          <p14:tracePt t="91906" x="6581775" y="4911725"/>
          <p14:tracePt t="91923" x="6626225" y="4929188"/>
          <p14:tracePt t="91939" x="6661150" y="4938713"/>
          <p14:tracePt t="91956" x="6715125" y="4956175"/>
          <p14:tracePt t="91972" x="6732588" y="4956175"/>
          <p14:tracePt t="91989" x="6742113" y="4956175"/>
          <p14:tracePt t="92006" x="6769100" y="4956175"/>
          <p14:tracePt t="92022" x="6777038" y="4956175"/>
          <p14:tracePt t="92045" x="6786563" y="4956175"/>
          <p14:tracePt t="92058" x="6796088" y="4956175"/>
          <p14:tracePt t="92096" x="6804025" y="4956175"/>
          <p14:tracePt t="92223" x="6804025" y="4965700"/>
          <p14:tracePt t="92249" x="6796088" y="4965700"/>
          <p14:tracePt t="92261" x="6777038" y="4973638"/>
          <p14:tracePt t="92274" x="6751638" y="4983163"/>
          <p14:tracePt t="92288" x="6697663" y="4991100"/>
          <p14:tracePt t="92305" x="6634163" y="5010150"/>
          <p14:tracePt t="92322" x="6572250" y="5010150"/>
          <p14:tracePt t="92338" x="6491288" y="5027613"/>
          <p14:tracePt t="92355" x="6473825" y="5027613"/>
          <p14:tracePt t="92375" x="6456363" y="5027613"/>
          <p14:tracePt t="92439" x="6446838" y="5027613"/>
          <p14:tracePt t="92477" x="6429375" y="5027613"/>
          <p14:tracePt t="92503" x="6411913" y="5027613"/>
          <p14:tracePt t="92515" x="6394450" y="5027613"/>
          <p14:tracePt t="92527" x="6384925" y="5027613"/>
          <p14:tracePt t="92540" x="6367463" y="5027613"/>
          <p14:tracePt t="92554" x="6357938" y="5027613"/>
          <p14:tracePt t="92572" x="6348413" y="5037138"/>
          <p14:tracePt t="92588" x="6340475" y="5037138"/>
          <p14:tracePt t="92605" x="6330950" y="5037138"/>
          <p14:tracePt t="93202" x="6357938" y="5037138"/>
          <p14:tracePt t="93214" x="6491288" y="5037138"/>
          <p14:tracePt t="93227" x="6840538" y="5037138"/>
          <p14:tracePt t="93240" x="7473950" y="5037138"/>
          <p14:tracePt t="93254" x="8001000" y="5054600"/>
          <p14:tracePt t="93270" x="8251825" y="5054600"/>
          <p14:tracePt t="93286" x="8358188" y="5054600"/>
          <p14:tracePt t="93303" x="8439150" y="5054600"/>
          <p14:tracePt t="93320" x="8456613" y="5054600"/>
          <p14:tracePt t="93558" x="8474075" y="5054600"/>
          <p14:tracePt t="93570" x="8545513" y="5037138"/>
          <p14:tracePt t="93583" x="8670925" y="5000625"/>
          <p14:tracePt t="93596" x="8912225" y="4938713"/>
          <p14:tracePt t="93608" x="9134475" y="4884738"/>
          <p14:tracePt t="93622" x="9259888" y="4867275"/>
          <p14:tracePt t="93636" x="9323388" y="4848225"/>
          <p14:tracePt t="93653" x="9340850" y="4848225"/>
          <p14:tracePt t="93669" x="9348788" y="4848225"/>
          <p14:tracePt t="93710" x="9358313" y="4848225"/>
          <p14:tracePt t="94104" x="9358313" y="4857750"/>
          <p14:tracePt t="94117" x="9358313" y="4867275"/>
          <p14:tracePt t="94130" x="9348788" y="4875213"/>
          <p14:tracePt t="94142" x="9323388" y="4911725"/>
          <p14:tracePt t="94155" x="9269413" y="4956175"/>
          <p14:tracePt t="94168" x="9188450" y="4991100"/>
          <p14:tracePt t="94185" x="9072563" y="5054600"/>
          <p14:tracePt t="94201" x="8947150" y="5099050"/>
          <p14:tracePt t="94218" x="8528050" y="5197475"/>
          <p14:tracePt t="94235" x="8304213" y="5197475"/>
          <p14:tracePt t="94251" x="8054975" y="5205413"/>
          <p14:tracePt t="94268" x="7796213" y="5224463"/>
          <p14:tracePt t="94285" x="7500938" y="5224463"/>
          <p14:tracePt t="94301" x="7402513" y="5214938"/>
          <p14:tracePt t="94318" x="7340600" y="5205413"/>
          <p14:tracePt t="94334" x="7259638" y="5187950"/>
          <p14:tracePt t="94351" x="7242175" y="5180013"/>
          <p14:tracePt t="94371" x="7232650" y="5180013"/>
          <p14:tracePt t="94396" x="7224713" y="5180013"/>
          <p14:tracePt t="94765" x="7232650" y="5180013"/>
          <p14:tracePt t="94778" x="7251700" y="5180013"/>
          <p14:tracePt t="94791" x="7296150" y="5180013"/>
          <p14:tracePt t="94803" x="7385050" y="5180013"/>
          <p14:tracePt t="94817" x="7483475" y="5180013"/>
          <p14:tracePt t="94834" x="7589838" y="5180013"/>
          <p14:tracePt t="94850" x="7688263" y="5180013"/>
          <p14:tracePt t="94867" x="7867650" y="5180013"/>
          <p14:tracePt t="94884" x="7956550" y="5180013"/>
          <p14:tracePt t="94900" x="8037513" y="5180013"/>
          <p14:tracePt t="94917" x="8089900" y="5180013"/>
          <p14:tracePt t="94933" x="8215313" y="5170488"/>
          <p14:tracePt t="94950" x="8277225" y="5153025"/>
          <p14:tracePt t="94967" x="8340725" y="5133975"/>
          <p14:tracePt t="94983" x="8474075" y="5099050"/>
          <p14:tracePt t="95000" x="8501063" y="5081588"/>
          <p14:tracePt t="95017" x="8545513" y="5054600"/>
          <p14:tracePt t="95033" x="8582025" y="5027613"/>
          <p14:tracePt t="95050" x="8589963" y="5027613"/>
          <p14:tracePt t="95066" x="8589963" y="5010150"/>
          <p14:tracePt t="95096" x="8599488" y="5000625"/>
          <p14:tracePt t="95121" x="8599488" y="4991100"/>
          <p14:tracePt t="95134" x="8599488" y="4965700"/>
          <p14:tracePt t="95147" x="8599488" y="4938713"/>
          <p14:tracePt t="95159" x="8582025" y="4894263"/>
          <p14:tracePt t="95172" x="8582025" y="4875213"/>
          <p14:tracePt t="95185" x="8562975" y="4867275"/>
          <p14:tracePt t="95199" x="8555038" y="4848225"/>
          <p14:tracePt t="95216" x="8537575" y="4848225"/>
          <p14:tracePt t="95233" x="8510588" y="4840288"/>
          <p14:tracePt t="95249" x="8402638" y="4830763"/>
          <p14:tracePt t="95266" x="8313738" y="4830763"/>
          <p14:tracePt t="95283" x="8251825" y="4830763"/>
          <p14:tracePt t="95300" x="8170863" y="4867275"/>
          <p14:tracePt t="95316" x="8143875" y="4884738"/>
          <p14:tracePt t="95333" x="8134350" y="4894263"/>
          <p14:tracePt t="95349" x="8126413" y="4902200"/>
          <p14:tracePt t="95375" x="8126413" y="4911725"/>
          <p14:tracePt t="95400" x="8126413" y="4919663"/>
          <p14:tracePt t="95426" x="8126413" y="4929188"/>
          <p14:tracePt t="95439" x="8126413" y="4938713"/>
          <p14:tracePt t="95451" x="8134350" y="4956175"/>
          <p14:tracePt t="95464" x="8170863" y="4965700"/>
          <p14:tracePt t="95477" x="8224838" y="4983163"/>
          <p14:tracePt t="95489" x="8269288" y="5000625"/>
          <p14:tracePt t="95502" x="8313738" y="5018088"/>
          <p14:tracePt t="95516" x="8358188" y="5037138"/>
          <p14:tracePt t="95532" x="8385175" y="5037138"/>
          <p14:tracePt t="95549" x="8394700" y="5045075"/>
          <p14:tracePt t="95566" x="8412163" y="5045075"/>
          <p14:tracePt t="95582" x="8420100" y="5045075"/>
          <p14:tracePt t="95629" x="8429625" y="5045075"/>
          <p14:tracePt t="95807" x="8412163" y="5045075"/>
          <p14:tracePt t="95820" x="8358188" y="5045075"/>
          <p14:tracePt t="95833" x="8259763" y="5072063"/>
          <p14:tracePt t="95845" x="8099425" y="5116513"/>
          <p14:tracePt t="95858" x="7867650" y="5197475"/>
          <p14:tracePt t="95871" x="7634288" y="5303838"/>
          <p14:tracePt t="95883" x="7466013" y="5411788"/>
          <p14:tracePt t="95898" x="7348538" y="5473700"/>
          <p14:tracePt t="95915" x="7232650" y="5518150"/>
          <p14:tracePt t="95931" x="7134225" y="5554663"/>
          <p14:tracePt t="95948" x="6946900" y="5608638"/>
          <p14:tracePt t="95965" x="6867525" y="5616575"/>
          <p14:tracePt t="95981" x="6769100" y="5626100"/>
          <p14:tracePt t="95998" x="6599238" y="5634038"/>
          <p14:tracePt t="96015" x="6537325" y="5634038"/>
          <p14:tracePt t="96031" x="6491288" y="5634038"/>
          <p14:tracePt t="96048" x="6429375" y="5634038"/>
          <p14:tracePt t="96064" x="6394450" y="5634038"/>
          <p14:tracePt t="96081" x="6367463" y="5634038"/>
          <p14:tracePt t="96098" x="6357938" y="5626100"/>
          <p14:tracePt t="96114" x="6330950" y="5572125"/>
          <p14:tracePt t="96131" x="6313488" y="5510213"/>
          <p14:tracePt t="96148" x="6313488" y="5446713"/>
          <p14:tracePt t="96165" x="6313488" y="5384800"/>
          <p14:tracePt t="96181" x="6313488" y="5348288"/>
          <p14:tracePt t="96198" x="6313488" y="5313363"/>
          <p14:tracePt t="96214" x="6348413" y="5241925"/>
          <p14:tracePt t="96231" x="6384925" y="5187950"/>
          <p14:tracePt t="96248" x="6438900" y="5143500"/>
          <p14:tracePt t="96264" x="6581775" y="5081588"/>
          <p14:tracePt t="96281" x="6661150" y="5062538"/>
          <p14:tracePt t="96297" x="6724650" y="5054600"/>
          <p14:tracePt t="96314" x="6759575" y="5054600"/>
          <p14:tracePt t="96316" x="6813550" y="5054600"/>
          <p14:tracePt t="96331" x="6840538" y="5054600"/>
          <p14:tracePt t="96347" x="6875463" y="5062538"/>
          <p14:tracePt t="96364" x="6919913" y="5089525"/>
          <p14:tracePt t="96381" x="6991350" y="5153025"/>
          <p14:tracePt t="96397" x="7027863" y="5170488"/>
          <p14:tracePt t="96414" x="7045325" y="5187950"/>
          <p14:tracePt t="96430" x="7072313" y="5214938"/>
          <p14:tracePt t="96455" x="7081838" y="5214938"/>
          <p14:tracePt t="96493" x="7081838" y="5224463"/>
          <p14:tracePt t="96620" x="7081838" y="5232400"/>
          <p14:tracePt t="96658" x="7081838" y="5241925"/>
          <p14:tracePt t="96722" x="7081838" y="5251450"/>
          <p14:tracePt t="97154" x="7081838" y="5259388"/>
          <p14:tracePt t="97243" x="7081838" y="5268913"/>
          <p14:tracePt t="97256" x="7081838" y="5276850"/>
          <p14:tracePt t="97282" x="7081838" y="5286375"/>
          <p14:tracePt t="97320" x="7089775" y="5295900"/>
          <p14:tracePt t="97332" x="7089775" y="5303838"/>
          <p14:tracePt t="97345" x="7108825" y="5303838"/>
          <p14:tracePt t="97358" x="7134225" y="5313363"/>
          <p14:tracePt t="97371" x="7251700" y="5330825"/>
          <p14:tracePt t="97383" x="7491413" y="5384800"/>
          <p14:tracePt t="97397" x="7902575" y="5456238"/>
          <p14:tracePt t="97412" x="8412163" y="5527675"/>
          <p14:tracePt t="97428" x="8848725" y="5581650"/>
          <p14:tracePt t="97445" x="9109075" y="5626100"/>
          <p14:tracePt t="97462" x="9340850" y="5653088"/>
          <p14:tracePt t="97478" x="9385300" y="5653088"/>
          <p14:tracePt t="97495" x="9394825" y="5661025"/>
          <p14:tracePt t="97512" x="9402763" y="5661025"/>
          <p14:tracePt t="97752" x="9402763" y="5643563"/>
          <p14:tracePt t="97765" x="9412288" y="5626100"/>
          <p14:tracePt t="97778" x="9420225" y="5599113"/>
          <p14:tracePt t="97790" x="9429750" y="5581650"/>
          <p14:tracePt t="97803" x="9447213" y="5554663"/>
          <p14:tracePt t="97815" x="9456738" y="5545138"/>
          <p14:tracePt t="97828" x="9466263" y="5537200"/>
          <p14:tracePt t="97845" x="9474200" y="5527675"/>
          <p14:tracePt t="97861" x="9474200" y="5518150"/>
          <p14:tracePt t="97892" x="9483725" y="5518150"/>
          <p14:tracePt t="98108" x="9466263" y="5518150"/>
          <p14:tracePt t="98121" x="9447213" y="5518150"/>
          <p14:tracePt t="98133" x="9439275" y="5518150"/>
          <p14:tracePt t="98146" x="9429750" y="5518150"/>
          <p14:tracePt t="98160" x="9402763" y="5518150"/>
          <p14:tracePt t="98177" x="9394825" y="5518150"/>
          <p14:tracePt t="98194" x="9385300" y="5518150"/>
          <p14:tracePt t="98210" x="9375775" y="5518150"/>
          <p14:tracePt t="98227" x="9367838" y="5518150"/>
          <p14:tracePt t="98244" x="9358313" y="5518150"/>
          <p14:tracePt t="98260" x="9340850" y="5518150"/>
          <p14:tracePt t="98277" x="9331325" y="5518150"/>
          <p14:tracePt t="98294" x="9304338" y="5518150"/>
          <p14:tracePt t="98310" x="9242425" y="5518150"/>
          <p14:tracePt t="98327" x="9180513" y="5518150"/>
          <p14:tracePt t="98344" x="9099550" y="5518150"/>
          <p14:tracePt t="98360" x="9001125" y="5527675"/>
          <p14:tracePt t="98362" x="8902700" y="5537200"/>
          <p14:tracePt t="98377" x="8786813" y="5537200"/>
          <p14:tracePt t="98394" x="8697913" y="5537200"/>
          <p14:tracePt t="98410" x="8609013" y="5537200"/>
          <p14:tracePt t="98427" x="8501063" y="5537200"/>
          <p14:tracePt t="98444" x="8474075" y="5537200"/>
          <p14:tracePt t="98463" x="8466138" y="5537200"/>
          <p14:tracePt t="100003" x="8474075" y="5537200"/>
          <p14:tracePt t="100015" x="8518525" y="5537200"/>
          <p14:tracePt t="100028" x="8643938" y="5537200"/>
          <p14:tracePt t="100041" x="8885238" y="5537200"/>
          <p14:tracePt t="100059" x="9331325" y="5554663"/>
          <p14:tracePt t="100073" x="9742488" y="5626100"/>
          <p14:tracePt t="100090" x="10090150" y="5741988"/>
          <p14:tracePt t="100107" x="10528300" y="5973763"/>
          <p14:tracePt t="100124" x="10661650" y="6027738"/>
          <p14:tracePt t="100140" x="10742613" y="6062663"/>
          <p14:tracePt t="100157" x="10787063" y="6089650"/>
          <p14:tracePt t="100410" x="10796588" y="6089650"/>
          <p14:tracePt t="100423" x="10814050" y="6081713"/>
          <p14:tracePt t="100435" x="10858500" y="6018213"/>
          <p14:tracePt t="100448" x="10929938" y="5956300"/>
          <p14:tracePt t="100460" x="11018838" y="5857875"/>
          <p14:tracePt t="100474" x="11099800" y="5776913"/>
          <p14:tracePt t="100490" x="11144250" y="5732463"/>
          <p14:tracePt t="100507" x="11180763" y="5705475"/>
          <p14:tracePt t="100523" x="11198225" y="5680075"/>
          <p14:tracePt t="100540" x="11215688" y="5653088"/>
          <p14:tracePt t="100556" x="11215688" y="5643563"/>
          <p14:tracePt t="100573" x="11215688" y="5634038"/>
          <p14:tracePt t="100589" x="11215688" y="5599113"/>
          <p14:tracePt t="100606" x="11188700" y="5581650"/>
          <p14:tracePt t="100623" x="11171238" y="5545138"/>
          <p14:tracePt t="100639" x="11117263" y="5510213"/>
          <p14:tracePt t="100656" x="11063288" y="5491163"/>
          <p14:tracePt t="100673" x="11010900" y="5473700"/>
          <p14:tracePt t="100690" x="10804525" y="5473700"/>
          <p14:tracePt t="100706" x="10698163" y="5510213"/>
          <p14:tracePt t="100723" x="10590213" y="5572125"/>
          <p14:tracePt t="100739" x="10537825" y="5616575"/>
          <p14:tracePt t="100740" x="10501313" y="5653088"/>
          <p14:tracePt t="100756" x="10491788" y="5670550"/>
          <p14:tracePt t="100773" x="10483850" y="5680075"/>
          <p14:tracePt t="100789" x="10474325" y="5705475"/>
          <p14:tracePt t="100806" x="10474325" y="5751513"/>
          <p14:tracePt t="100823" x="10491788" y="5803900"/>
          <p14:tracePt t="100839" x="10563225" y="5857875"/>
          <p14:tracePt t="100856" x="10796588" y="5973763"/>
          <p14:tracePt t="100873" x="10920413" y="6010275"/>
          <p14:tracePt t="100889" x="11055350" y="6018213"/>
          <p14:tracePt t="100906" x="11252200" y="6027738"/>
          <p14:tracePt t="100923" x="11331575" y="6000750"/>
          <p14:tracePt t="100939" x="11358563" y="5965825"/>
          <p14:tracePt t="100955" x="11403013" y="5902325"/>
          <p14:tracePt t="100971" x="11403013" y="5884863"/>
          <p14:tracePt t="100988" x="11403013" y="5857875"/>
          <p14:tracePt t="101005" x="11403013" y="5813425"/>
          <p14:tracePt t="101021" x="11368088" y="5661025"/>
          <p14:tracePt t="101038" x="11304588" y="5581650"/>
          <p14:tracePt t="101055" x="11260138" y="5527675"/>
          <p14:tracePt t="101071" x="11153775" y="5465763"/>
          <p14:tracePt t="101088" x="11090275" y="5438775"/>
          <p14:tracePt t="101105" x="10991850" y="5429250"/>
          <p14:tracePt t="101121" x="10733088" y="5429250"/>
          <p14:tracePt t="101138" x="10599738" y="5483225"/>
          <p14:tracePt t="101155" x="10491788" y="5572125"/>
          <p14:tracePt t="101171" x="10367963" y="5715000"/>
          <p14:tracePt t="101188" x="10340975" y="5759450"/>
          <p14:tracePt t="101205" x="10331450" y="5803900"/>
          <p14:tracePt t="101221" x="10323513" y="5867400"/>
          <p14:tracePt t="101238" x="10348913" y="5991225"/>
          <p14:tracePt t="101255" x="10385425" y="6037263"/>
          <p14:tracePt t="101271" x="10447338" y="6081713"/>
          <p14:tracePt t="101288" x="10572750" y="6126163"/>
          <p14:tracePt t="101305" x="10661650" y="6153150"/>
          <p14:tracePt t="101321" x="10733088" y="6153150"/>
          <p14:tracePt t="101338" x="10823575" y="6153150"/>
          <p14:tracePt t="101355" x="10841038" y="6153150"/>
          <p14:tracePt t="101371" x="10858500" y="6153150"/>
          <p14:tracePt t="101388" x="10885488" y="6089650"/>
          <p14:tracePt t="101404" x="10895013" y="6037263"/>
          <p14:tracePt t="101421" x="10902950" y="5983288"/>
          <p14:tracePt t="101438" x="10902950" y="5875338"/>
          <p14:tracePt t="101454" x="10902950" y="5813425"/>
          <p14:tracePt t="101471" x="10868025" y="5759450"/>
          <p14:tracePt t="101487" x="10823575" y="5715000"/>
          <p14:tracePt t="101504" x="10644188" y="5643563"/>
          <p14:tracePt t="101521" x="10537825" y="5643563"/>
          <p14:tracePt t="101537" x="10439400" y="5643563"/>
          <p14:tracePt t="101554" x="10252075" y="5715000"/>
          <p14:tracePt t="101570" x="10206038" y="5751513"/>
          <p14:tracePt t="101587" x="10161588" y="5786438"/>
          <p14:tracePt t="101604" x="10126663" y="5830888"/>
          <p14:tracePt t="101620" x="10117138" y="5848350"/>
          <p14:tracePt t="101637" x="10109200" y="5867400"/>
          <p14:tracePt t="101654" x="10109200" y="5911850"/>
          <p14:tracePt t="101670" x="10134600" y="5946775"/>
          <p14:tracePt t="101687" x="10188575" y="5973763"/>
          <p14:tracePt t="101704" x="10269538" y="6010275"/>
          <p14:tracePt t="101720" x="10474325" y="6062663"/>
          <p14:tracePt t="101737" x="10590213" y="6072188"/>
          <p14:tracePt t="101754" x="10688638" y="6072188"/>
          <p14:tracePt t="101770" x="10823575" y="6045200"/>
          <p14:tracePt t="101787" x="10868025" y="6010275"/>
          <p14:tracePt t="101804" x="10912475" y="5946775"/>
          <p14:tracePt t="101820" x="10947400" y="5875338"/>
          <p14:tracePt t="101837" x="10956925" y="5840413"/>
          <p14:tracePt t="101853" x="10966450" y="5803900"/>
          <p14:tracePt t="101870" x="10947400" y="5697538"/>
          <p14:tracePt t="101887" x="10912475" y="5653088"/>
          <p14:tracePt t="101903" x="10868025" y="5616575"/>
          <p14:tracePt t="101920" x="10725150" y="5581650"/>
          <p14:tracePt t="101937" x="10644188" y="5572125"/>
          <p14:tracePt t="101953" x="10563225" y="5562600"/>
          <p14:tracePt t="101970" x="10518775" y="5562600"/>
          <p14:tracePt t="101986" x="10420350" y="5599113"/>
          <p14:tracePt t="102003" x="10402888" y="5608638"/>
          <p14:tracePt t="102020" x="10385425" y="5634038"/>
          <p14:tracePt t="102036" x="10375900" y="5653088"/>
          <p14:tracePt t="102053" x="10367963" y="5653088"/>
          <p14:tracePt t="102070" x="10367963" y="5661025"/>
          <p14:tracePt t="102087" x="10367963" y="5670550"/>
          <p14:tracePt t="102124" x="10367963" y="5680075"/>
          <p14:tracePt t="102149" x="10375900" y="5688013"/>
          <p14:tracePt t="102162" x="10394950" y="5688013"/>
          <p14:tracePt t="102174" x="10412413" y="5688013"/>
          <p14:tracePt t="102187" x="10447338" y="5697538"/>
          <p14:tracePt t="102203" x="10537825" y="5697538"/>
          <p14:tracePt t="102219" x="10644188" y="5697538"/>
          <p14:tracePt t="102236" x="10769600" y="5697538"/>
          <p14:tracePt t="102253" x="10974388" y="5680075"/>
          <p14:tracePt t="102269" x="11037888" y="5653088"/>
          <p14:tracePt t="102286" x="11063288" y="5634038"/>
          <p14:tracePt t="102303" x="11072813" y="5626100"/>
          <p14:tracePt t="102319" x="11072813" y="5616575"/>
          <p14:tracePt t="102366" x="11072813" y="5608638"/>
          <p14:tracePt t="102441" x="11055350" y="5599113"/>
          <p14:tracePt t="102454" x="11028363" y="5599113"/>
          <p14:tracePt t="102467" x="11001375" y="5589588"/>
          <p14:tracePt t="102479" x="10939463" y="5589588"/>
          <p14:tracePt t="102492" x="10868025" y="5589588"/>
          <p14:tracePt t="102505" x="10760075" y="5589588"/>
          <p14:tracePt t="102519" x="10661650" y="5616575"/>
          <p14:tracePt t="102536" x="10572750" y="5643563"/>
          <p14:tracePt t="102552" x="10518775" y="5661025"/>
          <p14:tracePt t="102569" x="10447338" y="5697538"/>
          <p14:tracePt t="102585" x="10439400" y="5705475"/>
          <p14:tracePt t="102602" x="10429875" y="5715000"/>
          <p14:tracePt t="102619" x="10420350" y="5724525"/>
          <p14:tracePt t="102636" x="10420350" y="5732463"/>
          <p14:tracePt t="102652" x="10420350" y="5741988"/>
          <p14:tracePt t="102668" x="10420350" y="5759450"/>
          <p14:tracePt t="102685" x="10447338" y="5822950"/>
          <p14:tracePt t="102702" x="10483850" y="5848350"/>
          <p14:tracePt t="102718" x="10545763" y="5902325"/>
          <p14:tracePt t="102735" x="10698163" y="5956300"/>
          <p14:tracePt t="102752" x="10787063" y="5965825"/>
          <p14:tracePt t="102768" x="10858500" y="5973763"/>
          <p14:tracePt t="102785" x="10939463" y="5983288"/>
          <p14:tracePt t="102802" x="10966450" y="5983288"/>
          <p14:tracePt t="102818" x="11001375" y="5965825"/>
          <p14:tracePt t="102835" x="11045825" y="5884863"/>
          <p14:tracePt t="102852" x="11063288" y="5848350"/>
          <p14:tracePt t="102868" x="11082338" y="5795963"/>
          <p14:tracePt t="102885" x="11082338" y="5705475"/>
          <p14:tracePt t="102901" x="11082338" y="5537200"/>
          <p14:tracePt t="102918" x="11082338" y="5500688"/>
          <p14:tracePt t="102935" x="11072813" y="5473700"/>
          <p14:tracePt t="102951" x="11055350" y="5446713"/>
          <p14:tracePt t="102968" x="11045825" y="5438775"/>
          <p14:tracePt t="102985" x="11028363" y="5429250"/>
          <p14:tracePt t="103001" x="10939463" y="5411788"/>
          <p14:tracePt t="103018" x="10875963" y="5394325"/>
          <p14:tracePt t="103035" x="10814050" y="5394325"/>
          <p14:tracePt t="103051" x="10715625" y="5394325"/>
          <p14:tracePt t="103068" x="10680700" y="5394325"/>
          <p14:tracePt t="103084" x="10653713" y="5394325"/>
          <p14:tracePt t="103101" x="10617200" y="5394325"/>
          <p14:tracePt t="103118" x="10609263" y="5394325"/>
          <p14:tracePt t="103134" x="10599738" y="5394325"/>
          <p14:tracePt t="103151" x="10590213" y="5394325"/>
          <p14:tracePt t="103229" x="10590213" y="5402263"/>
          <p14:tracePt t="103241" x="10590213" y="5438775"/>
          <p14:tracePt t="103254" x="10590213" y="5500688"/>
          <p14:tracePt t="103267" x="10590213" y="5562600"/>
          <p14:tracePt t="103284" x="10590213" y="5626100"/>
          <p14:tracePt t="103301" x="10609263" y="5670550"/>
          <p14:tracePt t="103317" x="10634663" y="5705475"/>
          <p14:tracePt t="103334" x="10644188" y="5724525"/>
          <p14:tracePt t="103351" x="10661650" y="5732463"/>
          <p14:tracePt t="103367" x="10680700" y="5741988"/>
          <p14:tracePt t="103384" x="10715625" y="5759450"/>
          <p14:tracePt t="103400" x="10733088" y="5768975"/>
          <p14:tracePt t="103417" x="10752138" y="5776913"/>
          <p14:tracePt t="103434" x="10787063" y="5786438"/>
          <p14:tracePt t="103457" x="10796588" y="5786438"/>
          <p14:tracePt t="103470" x="10796588" y="5795963"/>
          <p14:tracePt t="103484" x="10804525" y="5795963"/>
          <p14:tracePt t="103500" x="10814050" y="5795963"/>
          <p14:tracePt t="103559" x="10823575" y="5795963"/>
          <p14:tracePt t="103572" x="10823575" y="5803900"/>
          <p14:tracePt t="103597" x="10841038" y="5803900"/>
          <p14:tracePt t="103610" x="10848975" y="5813425"/>
          <p14:tracePt t="103635" x="10868025" y="5813425"/>
          <p14:tracePt t="103648" x="10875963" y="5813425"/>
          <p14:tracePt t="103660" x="10895013" y="5813425"/>
          <p14:tracePt t="103673" x="10902950" y="5813425"/>
          <p14:tracePt t="103686" x="10902950" y="5803900"/>
          <p14:tracePt t="103700" x="10912475" y="5795963"/>
          <p14:tracePt t="103724" x="10912475" y="5786438"/>
          <p14:tracePt t="103736" x="10912475" y="5768975"/>
          <p14:tracePt t="103750" x="10920413" y="5759450"/>
          <p14:tracePt t="103766" x="10920413" y="5741988"/>
          <p14:tracePt t="103788" x="10920413" y="5724525"/>
          <p14:tracePt t="103839" x="10902950" y="5724525"/>
          <p14:tracePt t="103851" x="10858500" y="5724525"/>
          <p14:tracePt t="103864" x="10769600" y="5724525"/>
          <p14:tracePt t="103877" x="10653713" y="5724525"/>
          <p14:tracePt t="104195" x="10644188" y="5715000"/>
          <p14:tracePt t="104207" x="10634663" y="5705475"/>
          <p14:tracePt t="104220" x="10590213" y="5661025"/>
          <p14:tracePt t="104233" x="10510838" y="5616575"/>
          <p14:tracePt t="104249" x="10375900" y="5527675"/>
          <p14:tracePt t="104266" x="10153650" y="5394325"/>
          <p14:tracePt t="104282" x="9912350" y="5268913"/>
          <p14:tracePt t="104299" x="9456738" y="5018088"/>
          <p14:tracePt t="104315" x="9323388" y="4894263"/>
          <p14:tracePt t="104332" x="9215438" y="4822825"/>
          <p14:tracePt t="104349" x="9161463" y="4776788"/>
          <p14:tracePt t="104894" x="9153525" y="4776788"/>
          <p14:tracePt t="104907" x="9144000" y="4776788"/>
          <p14:tracePt t="104919" x="9126538" y="4776788"/>
          <p14:tracePt t="104932" x="9063038" y="4803775"/>
          <p14:tracePt t="104948" x="8983663" y="4857750"/>
          <p14:tracePt t="104964" x="8858250" y="4919663"/>
          <p14:tracePt t="104981" x="8688388" y="5018088"/>
          <p14:tracePt t="104997" x="8447088" y="5133975"/>
          <p14:tracePt t="105014" x="8367713" y="5187950"/>
          <p14:tracePt t="105031" x="8313738" y="5224463"/>
          <p14:tracePt t="105047" x="8188325" y="5286375"/>
          <p14:tracePt t="105064" x="8134350" y="5313363"/>
          <p14:tracePt t="105080" x="8072438" y="5340350"/>
          <p14:tracePt t="105098" x="7912100" y="5375275"/>
          <p14:tracePt t="105114" x="7786688" y="5384800"/>
          <p14:tracePt t="105130" x="7661275" y="5402263"/>
          <p14:tracePt t="105147" x="7537450" y="5402263"/>
          <p14:tracePt t="105148" x="7412038" y="5384800"/>
          <p14:tracePt t="105164" x="7277100" y="5330825"/>
          <p14:tracePt t="105180" x="7188200" y="5295900"/>
          <p14:tracePt t="105197" x="7108825" y="5241925"/>
          <p14:tracePt t="105213" x="7000875" y="5170488"/>
          <p14:tracePt t="105230" x="6965950" y="5133975"/>
          <p14:tracePt t="105247" x="6946900" y="5108575"/>
          <p14:tracePt t="105263" x="6894513" y="5045075"/>
          <p14:tracePt t="105280" x="6884988" y="5010150"/>
          <p14:tracePt t="105297" x="6875463" y="5000625"/>
          <p14:tracePt t="105314" x="6867525" y="4983163"/>
          <p14:tracePt t="105330" x="6858000" y="4983163"/>
          <p14:tracePt t="105347" x="6858000" y="4973638"/>
          <p14:tracePt t="105376" x="6848475" y="4973638"/>
          <p14:tracePt t="105453" x="6919913" y="4965700"/>
          <p14:tracePt t="105465" x="7197725" y="4965700"/>
          <p14:tracePt t="105478" x="7867650" y="4946650"/>
          <p14:tracePt t="105491" x="8804275" y="4956175"/>
          <p14:tracePt t="105504" x="9474200" y="5010150"/>
          <p14:tracePt t="105516" x="9894888" y="5133975"/>
          <p14:tracePt t="105530" x="10215563" y="5214938"/>
          <p14:tracePt t="105549" x="10466388" y="5286375"/>
          <p14:tracePt t="105563" x="10563225" y="5322888"/>
          <p14:tracePt t="105580" x="10688638" y="5367338"/>
          <p14:tracePt t="105596" x="10706100" y="5375275"/>
          <p14:tracePt t="105613" x="10715625" y="5375275"/>
          <p14:tracePt t="105629" x="10733088" y="5384800"/>
          <p14:tracePt t="105646" x="10760075" y="5402263"/>
          <p14:tracePt t="105663" x="10777538" y="5419725"/>
          <p14:tracePt t="105679" x="10804525" y="5446713"/>
          <p14:tracePt t="105696" x="10868025" y="5510213"/>
          <p14:tracePt t="105713" x="10885488" y="5537200"/>
          <p14:tracePt t="105729" x="10895013" y="5545138"/>
          <p14:tracePt t="105746" x="10895013" y="5554663"/>
          <p14:tracePt t="105763" x="10902950" y="5554663"/>
          <p14:tracePt t="105898" x="10902950" y="5562600"/>
          <p14:tracePt t="106840" x="10912475" y="5562600"/>
          <p14:tracePt t="106853" x="10939463" y="5554663"/>
          <p14:tracePt t="106865" x="10966450" y="5545138"/>
          <p14:tracePt t="106878" x="11018838" y="5527675"/>
          <p14:tracePt t="106894" x="11072813" y="5510213"/>
          <p14:tracePt t="106910" x="11117263" y="5483225"/>
          <p14:tracePt t="106927" x="11144250" y="5465763"/>
          <p14:tracePt t="106944" x="11198225" y="5446713"/>
          <p14:tracePt t="106960" x="11198225" y="5438775"/>
          <p14:tracePt t="106977" x="11225213" y="5419725"/>
          <p14:tracePt t="106994" x="11242675" y="5402263"/>
          <p14:tracePt t="107010" x="11242675" y="5394325"/>
          <p14:tracePt t="107027" x="11242675" y="5384800"/>
          <p14:tracePt t="107043" x="11252200" y="5375275"/>
          <p14:tracePt t="107060" x="11252200" y="5367338"/>
          <p14:tracePt t="107106" x="11252200" y="5357813"/>
          <p14:tracePt t="107208" x="11233150" y="5357813"/>
          <p14:tracePt t="107220" x="11198225" y="5348288"/>
          <p14:tracePt t="107233" x="11171238" y="5340350"/>
          <p14:tracePt t="107246" x="11134725" y="5340350"/>
          <p14:tracePt t="107260" x="11109325" y="5340350"/>
          <p14:tracePt t="107276" x="11099800" y="5340350"/>
          <p14:tracePt t="107293" x="11090275" y="5340350"/>
          <p14:tracePt t="107322" x="11082338" y="5340350"/>
          <p14:tracePt t="107958" x="11082338" y="5348288"/>
          <p14:tracePt t="107971" x="11082338" y="5357813"/>
          <p14:tracePt t="107983" x="11082338" y="5367338"/>
          <p14:tracePt t="107996" x="11082338" y="5394325"/>
          <p14:tracePt t="108009" x="11082338" y="5411788"/>
          <p14:tracePt t="108025" x="11072813" y="5446713"/>
          <p14:tracePt t="108041" x="11072813" y="5465763"/>
          <p14:tracePt t="108058" x="11072813" y="5483225"/>
          <p14:tracePt t="108075" x="11072813" y="5500688"/>
          <p14:tracePt t="108091" x="11072813" y="5510213"/>
          <p14:tracePt t="108123" x="11072813" y="5518150"/>
          <p14:tracePt t="108161" x="11063288" y="5527675"/>
          <p14:tracePt t="108199" x="11055350" y="5545138"/>
          <p14:tracePt t="108212" x="11055350" y="5554663"/>
          <p14:tracePt t="108237" x="11055350" y="5572125"/>
          <p14:tracePt t="108250" x="11055350" y="5581650"/>
          <p14:tracePt t="108263" x="11055350" y="5589588"/>
          <p14:tracePt t="108276" x="11055350" y="5616575"/>
          <p14:tracePt t="108291" x="11055350" y="5653088"/>
          <p14:tracePt t="108308" x="11055350" y="5688013"/>
          <p14:tracePt t="108324" x="11045825" y="5741988"/>
          <p14:tracePt t="108341" x="11045825" y="5813425"/>
          <p14:tracePt t="108358" x="11037888" y="5830888"/>
          <p14:tracePt t="108374" x="11037888" y="5857875"/>
          <p14:tracePt t="108391" x="11037888" y="5867400"/>
          <p14:tracePt t="108408" x="11037888" y="5875338"/>
          <p14:tracePt t="111721" x="11028363" y="5867400"/>
          <p14:tracePt t="111734" x="11028363" y="5857875"/>
          <p14:tracePt t="111747" x="11010900" y="5822950"/>
          <p14:tracePt t="111759" x="11001375" y="5795963"/>
          <p14:tracePt t="111772" x="10991850" y="5759450"/>
          <p14:tracePt t="111785" x="10974388" y="5697538"/>
          <p14:tracePt t="111801" x="10966450" y="5626100"/>
          <p14:tracePt t="111818" x="10956925" y="5545138"/>
          <p14:tracePt t="111835" x="10956925" y="5483225"/>
          <p14:tracePt t="111851" x="10956925" y="5429250"/>
          <p14:tracePt t="111868" x="10956925" y="5411788"/>
          <p14:tracePt t="111884" x="10956925" y="5402263"/>
          <p14:tracePt t="111901" x="10956925" y="5394325"/>
          <p14:tracePt t="111917" x="10956925" y="5384800"/>
          <p14:tracePt t="113108" x="10974388" y="5394325"/>
          <p14:tracePt t="113121" x="10983913" y="5402263"/>
          <p14:tracePt t="113133" x="11010900" y="5429250"/>
          <p14:tracePt t="113146" x="11037888" y="5456238"/>
          <p14:tracePt t="113159" x="11072813" y="5500688"/>
          <p14:tracePt t="113171" x="11109325" y="5537200"/>
          <p14:tracePt t="113184" x="11144250" y="5589588"/>
          <p14:tracePt t="113198" x="11161713" y="5626100"/>
          <p14:tracePt t="113215" x="11180763" y="5653088"/>
          <p14:tracePt t="113231" x="11198225" y="5680075"/>
          <p14:tracePt t="113248" x="11233150" y="5715000"/>
          <p14:tracePt t="113265" x="11242675" y="5732463"/>
          <p14:tracePt t="113281" x="11260138" y="5751513"/>
          <p14:tracePt t="113298" x="11277600" y="5786438"/>
          <p14:tracePt t="113324" x="11277600" y="5795963"/>
          <p14:tracePt t="113960" x="11260138" y="5776913"/>
          <p14:tracePt t="113973" x="11252200" y="5768975"/>
          <p14:tracePt t="113986" x="11225213" y="5741988"/>
          <p14:tracePt t="113998" x="11206163" y="5724525"/>
          <p14:tracePt t="114013" x="11180763" y="5705475"/>
          <p14:tracePt t="114030" x="11153775" y="5680075"/>
          <p14:tracePt t="114047" x="11117263" y="5653088"/>
          <p14:tracePt t="114063" x="11063288" y="5608638"/>
          <p14:tracePt t="114080" x="11045825" y="5589588"/>
          <p14:tracePt t="114097" x="11018838" y="5572125"/>
          <p14:tracePt t="114114" x="10956925" y="5554663"/>
          <p14:tracePt t="114130" x="10920413" y="5545138"/>
          <p14:tracePt t="114146" x="10885488" y="5545138"/>
          <p14:tracePt t="114163" x="10804525" y="5545138"/>
          <p14:tracePt t="114180" x="10769600" y="5545138"/>
          <p14:tracePt t="114196" x="10742613" y="5545138"/>
          <p14:tracePt t="114213" x="10733088" y="5545138"/>
          <p14:tracePt t="114230" x="10706100" y="5562600"/>
          <p14:tracePt t="114246" x="10698163" y="5562600"/>
          <p14:tracePt t="114263" x="10698163" y="5572125"/>
          <p14:tracePt t="114279" x="10680700" y="5599113"/>
          <p14:tracePt t="114296" x="10680700" y="5616575"/>
          <p14:tracePt t="114313" x="10680700" y="5634038"/>
          <p14:tracePt t="114330" x="10680700" y="5688013"/>
          <p14:tracePt t="114346" x="10680700" y="5715000"/>
          <p14:tracePt t="114363" x="10680700" y="5741988"/>
          <p14:tracePt t="114380" x="10680700" y="5776913"/>
          <p14:tracePt t="114396" x="10688638" y="5795963"/>
          <p14:tracePt t="114413" x="10706100" y="5813425"/>
          <p14:tracePt t="114430" x="10752138" y="5830888"/>
          <p14:tracePt t="114446" x="10796588" y="5840413"/>
          <p14:tracePt t="114463" x="10831513" y="5848350"/>
          <p14:tracePt t="114479" x="10885488" y="5848350"/>
          <p14:tracePt t="114496" x="11001375" y="5867400"/>
          <p14:tracePt t="114513" x="11045825" y="5867400"/>
          <p14:tracePt t="114529" x="11090275" y="5867400"/>
          <p14:tracePt t="114546" x="11134725" y="5867400"/>
          <p14:tracePt t="114563" x="11144250" y="5867400"/>
          <p14:tracePt t="114579" x="11161713" y="5867400"/>
          <p14:tracePt t="114596" x="11180763" y="5840413"/>
          <p14:tracePt t="114612" x="11188700" y="5813425"/>
          <p14:tracePt t="114629" x="11188700" y="5795963"/>
          <p14:tracePt t="114646" x="11198225" y="5741988"/>
          <p14:tracePt t="114662" x="11198225" y="5732463"/>
          <p14:tracePt t="114679" x="11198225" y="5724525"/>
          <p14:tracePt t="114695" x="11198225" y="5697538"/>
          <p14:tracePt t="114712" x="11180763" y="5680075"/>
          <p14:tracePt t="114729" x="11161713" y="5670550"/>
          <p14:tracePt t="114745" x="11126788" y="5653088"/>
          <p14:tracePt t="114762" x="11018838" y="5616575"/>
          <p14:tracePt t="114779" x="10956925" y="5616575"/>
          <p14:tracePt t="114795" x="10885488" y="5616575"/>
          <p14:tracePt t="114812" x="10733088" y="5616575"/>
          <p14:tracePt t="114828" x="10671175" y="5616575"/>
          <p14:tracePt t="114845" x="10626725" y="5616575"/>
          <p14:tracePt t="114862" x="10563225" y="5634038"/>
          <p14:tracePt t="114878" x="10555288" y="5643563"/>
          <p14:tracePt t="114895" x="10537825" y="5653088"/>
          <p14:tracePt t="114912" x="10528300" y="5670550"/>
          <p14:tracePt t="114928" x="10518775" y="5697538"/>
          <p14:tracePt t="114945" x="10510838" y="5715000"/>
          <p14:tracePt t="114962" x="10510838" y="5741988"/>
          <p14:tracePt t="114978" x="10510838" y="5768975"/>
          <p14:tracePt t="114995" x="10510838" y="5776913"/>
          <p14:tracePt t="115012" x="10510838" y="5786438"/>
          <p14:tracePt t="115028" x="10545763" y="5813425"/>
          <p14:tracePt t="115045" x="10582275" y="5822950"/>
          <p14:tracePt t="115061" x="10634663" y="5840413"/>
          <p14:tracePt t="115078" x="10760075" y="5867400"/>
          <p14:tracePt t="115095" x="10831513" y="5867400"/>
          <p14:tracePt t="115111" x="10902950" y="5875338"/>
          <p14:tracePt t="115128" x="11028363" y="5884863"/>
          <p14:tracePt t="115145" x="11072813" y="5884863"/>
          <p14:tracePt t="115161" x="11090275" y="5884863"/>
          <p14:tracePt t="115180" x="11099800" y="5884863"/>
          <p14:tracePt t="115205" x="11109325" y="5884863"/>
          <p14:tracePt t="117075" x="11099800" y="5875338"/>
          <p14:tracePt t="117088" x="11099800" y="5867400"/>
          <p14:tracePt t="117101" x="11090275" y="5867400"/>
          <p14:tracePt t="117114" x="11090275" y="5857875"/>
          <p14:tracePt t="117140" x="11082338" y="5840413"/>
          <p14:tracePt t="117164" x="11082338" y="5822950"/>
          <p14:tracePt t="117177" x="11082338" y="5803900"/>
          <p14:tracePt t="117190" x="11082338" y="5786438"/>
          <p14:tracePt t="117202" x="11082338" y="5776913"/>
          <p14:tracePt t="117215" x="11082338" y="5759450"/>
          <p14:tracePt t="117228" x="11082338" y="5741988"/>
          <p14:tracePt t="117241" x="11082338" y="5732463"/>
          <p14:tracePt t="117266" x="11082338" y="5715000"/>
          <p14:tracePt t="117278" x="11082338" y="5705475"/>
          <p14:tracePt t="117291" x="11082338" y="5688013"/>
          <p14:tracePt t="117307" x="11082338" y="5670550"/>
          <p14:tracePt t="117324" x="11082338" y="5643563"/>
          <p14:tracePt t="117340" x="11082338" y="5616575"/>
          <p14:tracePt t="117357" x="11082338" y="5589588"/>
          <p14:tracePt t="117374" x="11082338" y="5581650"/>
          <p14:tracePt t="117393" x="11082338" y="5572125"/>
          <p14:tracePt t="117431" x="11082338" y="5562600"/>
          <p14:tracePt t="117443" x="11082338" y="5554663"/>
          <p14:tracePt t="117457" x="11082338" y="5545138"/>
          <p14:tracePt t="117482" x="11082338" y="5537200"/>
          <p14:tracePt t="117494" x="11082338" y="5527675"/>
          <p14:tracePt t="117520" x="11082338" y="5518150"/>
          <p14:tracePt t="117558" x="11082338" y="5510213"/>
          <p14:tracePt t="117596" x="11082338" y="5500688"/>
          <p14:tracePt t="118601" x="11082338" y="5510213"/>
          <p14:tracePt t="118613" x="11082338" y="5518150"/>
          <p14:tracePt t="118626" x="11082338" y="5527675"/>
          <p14:tracePt t="118639" x="11082338" y="5545138"/>
          <p14:tracePt t="118655" x="11082338" y="5572125"/>
          <p14:tracePt t="118671" x="11082338" y="5599113"/>
          <p14:tracePt t="118688" x="11082338" y="5616575"/>
          <p14:tracePt t="118704" x="11082338" y="5661025"/>
          <p14:tracePt t="118721" x="11082338" y="5680075"/>
          <p14:tracePt t="118738" x="11082338" y="5715000"/>
          <p14:tracePt t="118754" x="11082338" y="5795963"/>
          <p14:tracePt t="118771" x="11082338" y="5813425"/>
          <p14:tracePt t="118788" x="11082338" y="5830888"/>
          <p14:tracePt t="118804" x="11082338" y="5840413"/>
          <p14:tracePt t="120050" x="11072813" y="5840413"/>
          <p14:tracePt t="120063" x="11055350" y="5822950"/>
          <p14:tracePt t="120076" x="10777538" y="5643563"/>
          <p14:tracePt t="120089" x="9867900" y="5045075"/>
          <p14:tracePt t="120102" x="8367713" y="4133850"/>
          <p14:tracePt t="120118" x="6670675" y="3187700"/>
          <p14:tracePt t="120135" x="5286375" y="2616200"/>
          <p14:tracePt t="120152" x="3205163" y="1776413"/>
          <p14:tracePt t="120168" x="2751138" y="1616075"/>
          <p14:tracePt t="120185" x="2419350" y="1465263"/>
          <p14:tracePt t="120393" x="2411413" y="1465263"/>
          <p14:tracePt t="120406" x="2401888" y="1465263"/>
          <p14:tracePt t="120419" x="2330450" y="1438275"/>
          <p14:tracePt t="120432" x="2089150" y="1312863"/>
          <p14:tracePt t="120444" x="1581150" y="1071563"/>
          <p14:tracePt t="120457" x="901700" y="704850"/>
          <p14:tracePt t="120470" x="455613" y="411163"/>
          <p14:tracePt t="121437" x="125413" y="539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1617" cy="612711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80" y="365125"/>
            <a:ext cx="7994436" cy="6127116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57"/>
    </mc:Choice>
    <mc:Fallback xmlns="">
      <p:transition spd="slow" advTm="196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42" x="11233150" y="5108575"/>
          <p14:tracePt t="5867" x="11171238" y="5089525"/>
          <p14:tracePt t="5880" x="10956925" y="5027613"/>
          <p14:tracePt t="5893" x="10456863" y="4822825"/>
          <p14:tracePt t="5905" x="9661525" y="4518025"/>
          <p14:tracePt t="5918" x="8974138" y="4152900"/>
          <p14:tracePt t="5931" x="8466138" y="3867150"/>
          <p14:tracePt t="5947" x="8108950" y="3589338"/>
          <p14:tracePt t="5963" x="7769225" y="3251200"/>
          <p14:tracePt t="5980" x="7554913" y="3009900"/>
          <p14:tracePt t="5996" x="7304088" y="2581275"/>
          <p14:tracePt t="6013" x="7259638" y="2473325"/>
          <p14:tracePt t="6211" x="7259638" y="2465388"/>
          <p14:tracePt t="6224" x="7259638" y="2438400"/>
          <p14:tracePt t="6237" x="7232650" y="2339975"/>
          <p14:tracePt t="6249" x="7188200" y="2108200"/>
          <p14:tracePt t="6263" x="7116763" y="1741488"/>
          <p14:tracePt t="6279" x="7045325" y="1303338"/>
          <p14:tracePt t="6296" x="7037388" y="1098550"/>
          <p14:tracePt t="6313" x="7027863" y="830263"/>
          <p14:tracePt t="6329" x="7027863" y="750888"/>
          <p14:tracePt t="6346" x="7027863" y="696913"/>
          <p14:tracePt t="6363" x="7027863" y="669925"/>
          <p14:tracePt t="6379" x="7027863" y="615950"/>
          <p14:tracePt t="6396" x="7037388" y="598488"/>
          <p14:tracePt t="6412" x="7037388" y="581025"/>
          <p14:tracePt t="6429" x="7045325" y="561975"/>
          <p14:tracePt t="6453" x="7045325" y="554038"/>
          <p14:tracePt t="6479" x="7037388" y="554038"/>
          <p14:tracePt t="6491" x="7010400" y="554038"/>
          <p14:tracePt t="6504" x="6929438" y="571500"/>
          <p14:tracePt t="6516" x="6848475" y="588963"/>
          <p14:tracePt t="6529" x="6742113" y="615950"/>
          <p14:tracePt t="6545" x="6670675" y="642938"/>
          <p14:tracePt t="6562" x="6599238" y="642938"/>
          <p14:tracePt t="6579" x="6537325" y="652463"/>
          <p14:tracePt t="6582" x="6465888" y="669925"/>
          <p14:tracePt t="6595" x="6419850" y="669925"/>
          <p14:tracePt t="6612" x="6375400" y="669925"/>
          <p14:tracePt t="6629" x="6348413" y="669925"/>
          <p14:tracePt t="6645" x="6323013" y="687388"/>
          <p14:tracePt t="6669" x="6313488" y="687388"/>
          <p14:tracePt t="6695" x="6313488" y="696913"/>
          <p14:tracePt t="6720" x="6313488" y="704850"/>
          <p14:tracePt t="6745" x="6313488" y="714375"/>
          <p14:tracePt t="6771" x="6313488" y="731838"/>
          <p14:tracePt t="6783" x="6330950" y="750888"/>
          <p14:tracePt t="6796" x="6384925" y="768350"/>
          <p14:tracePt t="6809" x="6465888" y="795338"/>
          <p14:tracePt t="6822" x="6527800" y="803275"/>
          <p14:tracePt t="6835" x="6581775" y="812800"/>
          <p14:tracePt t="6847" x="6599238" y="812800"/>
          <p14:tracePt t="6873" x="6608763" y="812800"/>
          <p14:tracePt t="6886" x="6608763" y="822325"/>
          <p14:tracePt t="6911" x="6572250" y="822325"/>
          <p14:tracePt t="6924" x="6456363" y="822325"/>
          <p14:tracePt t="6936" x="6276975" y="822325"/>
          <p14:tracePt t="6949" x="6054725" y="822325"/>
          <p14:tracePt t="6962" x="5875338" y="822325"/>
          <p14:tracePt t="6978" x="5759450" y="822325"/>
          <p14:tracePt t="6995" x="5670550" y="822325"/>
          <p14:tracePt t="7011" x="5599113" y="830263"/>
          <p14:tracePt t="7028" x="5446713" y="866775"/>
          <p14:tracePt t="7045" x="5402263" y="884238"/>
          <p14:tracePt t="7062" x="5384800" y="893763"/>
          <p14:tracePt t="7078" x="5367338" y="901700"/>
          <p14:tracePt t="7094" x="5357813" y="901700"/>
          <p14:tracePt t="7115" x="5357813" y="911225"/>
          <p14:tracePt t="7128" x="5357813" y="919163"/>
          <p14:tracePt t="7153" x="5357813" y="928688"/>
          <p14:tracePt t="7165" x="5375275" y="938213"/>
          <p14:tracePt t="7179" x="5438775" y="946150"/>
          <p14:tracePt t="7194" x="5554663" y="973138"/>
          <p14:tracePt t="7211" x="5776913" y="982663"/>
          <p14:tracePt t="7228" x="6081713" y="1000125"/>
          <p14:tracePt t="7244" x="6456363" y="990600"/>
          <p14:tracePt t="7261" x="6518275" y="973138"/>
          <p14:tracePt t="7277" x="6537325" y="965200"/>
          <p14:tracePt t="7294" x="6554788" y="955675"/>
          <p14:tracePt t="7311" x="6554788" y="938213"/>
          <p14:tracePt t="7327" x="6554788" y="911225"/>
          <p14:tracePt t="7344" x="6510338" y="830263"/>
          <p14:tracePt t="7361" x="6438900" y="785813"/>
          <p14:tracePt t="7377" x="6348413" y="741363"/>
          <p14:tracePt t="7394" x="6108700" y="696913"/>
          <p14:tracePt t="7410" x="6000750" y="696913"/>
          <p14:tracePt t="7427" x="5884863" y="696913"/>
          <p14:tracePt t="7444" x="5786438" y="696913"/>
          <p14:tracePt t="7460" x="5572125" y="731838"/>
          <p14:tracePt t="7477" x="5465763" y="785813"/>
          <p14:tracePt t="7494" x="5375275" y="847725"/>
          <p14:tracePt t="7510" x="5241925" y="919163"/>
          <p14:tracePt t="7527" x="5187950" y="946150"/>
          <p14:tracePt t="7544" x="5170488" y="965200"/>
          <p14:tracePt t="7560" x="5126038" y="973138"/>
          <p14:tracePt t="7577" x="5126038" y="990600"/>
          <p14:tracePt t="7593" x="5116513" y="990600"/>
          <p14:tracePt t="7610" x="5108575" y="1000125"/>
          <p14:tracePt t="7636" x="5108575" y="1009650"/>
          <p14:tracePt t="7687" x="5116513" y="1017588"/>
          <p14:tracePt t="7699" x="5143500" y="1027113"/>
          <p14:tracePt t="7712" x="5170488" y="1027113"/>
          <p14:tracePt t="7726" x="5205413" y="1027113"/>
          <p14:tracePt t="7743" x="5232400" y="1027113"/>
          <p14:tracePt t="7760" x="5259388" y="1027113"/>
          <p14:tracePt t="7777" x="5322888" y="1027113"/>
          <p14:tracePt t="7793" x="5367338" y="1027113"/>
          <p14:tracePt t="7810" x="5419725" y="1027113"/>
          <p14:tracePt t="7827" x="5572125" y="1027113"/>
          <p14:tracePt t="7843" x="5653088" y="1027113"/>
          <p14:tracePt t="7860" x="5741988" y="1009650"/>
          <p14:tracePt t="7876" x="5830888" y="1000125"/>
          <p14:tracePt t="7893" x="6037263" y="973138"/>
          <p14:tracePt t="7910" x="6134100" y="955675"/>
          <p14:tracePt t="7926" x="6232525" y="938213"/>
          <p14:tracePt t="7943" x="6438900" y="919163"/>
          <p14:tracePt t="7960" x="6554788" y="901700"/>
          <p14:tracePt t="7976" x="6661150" y="901700"/>
          <p14:tracePt t="7993" x="6884988" y="874713"/>
          <p14:tracePt t="8009" x="7054850" y="857250"/>
          <p14:tracePt t="8026" x="7205663" y="847725"/>
          <p14:tracePt t="8043" x="7634288" y="847725"/>
          <p14:tracePt t="8060" x="7929563" y="847725"/>
          <p14:tracePt t="8076" x="8205788" y="847725"/>
          <p14:tracePt t="8093" x="8429625" y="847725"/>
          <p14:tracePt t="8109" x="8705850" y="847725"/>
          <p14:tracePt t="8126" x="8804275" y="857250"/>
          <p14:tracePt t="8142" x="8902700" y="866775"/>
          <p14:tracePt t="8159" x="9055100" y="901700"/>
          <p14:tracePt t="8176" x="9109075" y="919163"/>
          <p14:tracePt t="8193" x="9144000" y="928688"/>
          <p14:tracePt t="8209" x="9188450" y="946150"/>
          <p14:tracePt t="8501" x="9197975" y="946150"/>
          <p14:tracePt t="8514" x="9215438" y="946150"/>
          <p14:tracePt t="8527" x="9251950" y="946150"/>
          <p14:tracePt t="8539" x="9313863" y="955675"/>
          <p14:tracePt t="8552" x="9385300" y="982663"/>
          <p14:tracePt t="8565" x="9474200" y="1000125"/>
          <p14:tracePt t="8577" x="9555163" y="1017588"/>
          <p14:tracePt t="8592" x="9609138" y="1036638"/>
          <p14:tracePt t="8608" x="9661525" y="1054100"/>
          <p14:tracePt t="8625" x="9698038" y="1071563"/>
          <p14:tracePt t="8642" x="9777413" y="1081088"/>
          <p14:tracePt t="8658" x="9804400" y="1098550"/>
          <p14:tracePt t="8675" x="9831388" y="1098550"/>
          <p14:tracePt t="8692" x="9858375" y="1116013"/>
          <p14:tracePt t="8708" x="9875838" y="1116013"/>
          <p14:tracePt t="8768" x="9885363" y="1116013"/>
          <p14:tracePt t="8794" x="9894888" y="1125538"/>
          <p14:tracePt t="8806" x="9902825" y="1125538"/>
          <p14:tracePt t="12004" x="9894888" y="1125538"/>
          <p14:tracePt t="12016" x="9875838" y="1125538"/>
          <p14:tracePt t="12029" x="9867900" y="1125538"/>
          <p14:tracePt t="12042" x="9848850" y="1108075"/>
          <p14:tracePt t="12054" x="9831388" y="1098550"/>
          <p14:tracePt t="12068" x="9823450" y="1089025"/>
          <p14:tracePt t="12085" x="9804400" y="1081088"/>
          <p14:tracePt t="12102" x="9804400" y="1071563"/>
          <p14:tracePt t="12118" x="9796463" y="1071563"/>
          <p14:tracePt t="12233" x="9796463" y="1062038"/>
          <p14:tracePt t="12284" x="9796463" y="1054100"/>
          <p14:tracePt t="12296" x="9796463" y="1044575"/>
          <p14:tracePt t="12309" x="9823450" y="1036638"/>
          <p14:tracePt t="12322" x="9848850" y="1036638"/>
          <p14:tracePt t="12335" x="9885363" y="1027113"/>
          <p14:tracePt t="12351" x="9947275" y="1017588"/>
          <p14:tracePt t="12368" x="10028238" y="1017588"/>
          <p14:tracePt t="12384" x="10109200" y="1017588"/>
          <p14:tracePt t="12401" x="10277475" y="1017588"/>
          <p14:tracePt t="12418" x="10331450" y="1017588"/>
          <p14:tracePt t="12434" x="10358438" y="1017588"/>
          <p14:tracePt t="12451" x="10375900" y="1017588"/>
          <p14:tracePt t="12467" x="10394950" y="1017588"/>
          <p14:tracePt t="12487" x="10402888" y="1009650"/>
          <p14:tracePt t="12512" x="10412413" y="1009650"/>
          <p14:tracePt t="12525" x="10420350" y="1009650"/>
          <p14:tracePt t="12564" x="10429875" y="1009650"/>
          <p14:tracePt t="12678" x="10439400" y="1009650"/>
          <p14:tracePt t="12716" x="10447338" y="1009650"/>
          <p14:tracePt t="12907" x="10439400" y="1009650"/>
          <p14:tracePt t="12920" x="10429875" y="1009650"/>
          <p14:tracePt t="12933" x="10402888" y="1009650"/>
          <p14:tracePt t="12945" x="10358438" y="1009650"/>
          <p14:tracePt t="12958" x="10296525" y="1009650"/>
          <p14:tracePt t="12971" x="10206038" y="1009650"/>
          <p14:tracePt t="12984" x="10109200" y="1009650"/>
          <p14:tracePt t="13000" x="10028238" y="1009650"/>
          <p14:tracePt t="13016" x="9966325" y="1009650"/>
          <p14:tracePt t="13034" x="9867900" y="1009650"/>
          <p14:tracePt t="13050" x="9848850" y="1009650"/>
          <p14:tracePt t="13066" x="9831388" y="1009650"/>
          <p14:tracePt t="13083" x="9796463" y="1000125"/>
          <p14:tracePt t="13100" x="9742488" y="990600"/>
          <p14:tracePt t="13117" x="9725025" y="973138"/>
          <p14:tracePt t="13133" x="9705975" y="973138"/>
          <p14:tracePt t="13150" x="9688513" y="973138"/>
          <p14:tracePt t="13166" x="9680575" y="973138"/>
          <p14:tracePt t="13212" x="9680575" y="965200"/>
          <p14:tracePt t="13314" x="9680575" y="955675"/>
          <p14:tracePt t="13327" x="9680575" y="938213"/>
          <p14:tracePt t="13340" x="9680575" y="901700"/>
          <p14:tracePt t="13352" x="9680575" y="847725"/>
          <p14:tracePt t="13366" x="9688513" y="795338"/>
          <p14:tracePt t="13383" x="9705975" y="741363"/>
          <p14:tracePt t="13399" x="9715500" y="714375"/>
          <p14:tracePt t="13416" x="9725025" y="687388"/>
          <p14:tracePt t="13454" x="9725025" y="679450"/>
          <p14:tracePt t="13505" x="9725025" y="669925"/>
          <p14:tracePt t="13518" x="9725025" y="660400"/>
          <p14:tracePt t="13531" x="9715500" y="660400"/>
          <p14:tracePt t="13543" x="9688513" y="642938"/>
          <p14:tracePt t="13556" x="9626600" y="625475"/>
          <p14:tracePt t="13569" x="9555163" y="625475"/>
          <p14:tracePt t="13582" x="9466263" y="625475"/>
          <p14:tracePt t="13599" x="9402763" y="625475"/>
          <p14:tracePt t="13615" x="9358313" y="625475"/>
          <p14:tracePt t="13632" x="9313863" y="642938"/>
          <p14:tracePt t="13649" x="9296400" y="660400"/>
          <p14:tracePt t="13665" x="9286875" y="704850"/>
          <p14:tracePt t="13682" x="9286875" y="750888"/>
          <p14:tracePt t="13683" x="9286875" y="822325"/>
          <p14:tracePt t="13698" x="9286875" y="874713"/>
          <p14:tracePt t="13715" x="9286875" y="928688"/>
          <p14:tracePt t="13732" x="9304338" y="955675"/>
          <p14:tracePt t="13748" x="9394825" y="1017588"/>
          <p14:tracePt t="13765" x="9456738" y="1036638"/>
          <p14:tracePt t="13782" x="9545638" y="1089025"/>
          <p14:tracePt t="13798" x="9715500" y="1160463"/>
          <p14:tracePt t="13815" x="9804400" y="1196975"/>
          <p14:tracePt t="13832" x="9875838" y="1214438"/>
          <p14:tracePt t="13848" x="9991725" y="1223963"/>
          <p14:tracePt t="13865" x="10028238" y="1223963"/>
          <p14:tracePt t="13882" x="10072688" y="1214438"/>
          <p14:tracePt t="13898" x="10090150" y="1204913"/>
          <p14:tracePt t="13915" x="10109200" y="1187450"/>
          <p14:tracePt t="13931" x="10117138" y="1187450"/>
          <p14:tracePt t="13963" x="10117138" y="1169988"/>
          <p14:tracePt t="13975" x="10117138" y="1152525"/>
          <p14:tracePt t="13989" x="10117138" y="1098550"/>
          <p14:tracePt t="14001" x="10109200" y="973138"/>
          <p14:tracePt t="14015" x="10063163" y="847725"/>
          <p14:tracePt t="14031" x="10018713" y="768350"/>
          <p14:tracePt t="14048" x="9974263" y="687388"/>
          <p14:tracePt t="14065" x="9912350" y="633413"/>
          <p14:tracePt t="14081" x="9894888" y="615950"/>
          <p14:tracePt t="14098" x="9858375" y="608013"/>
          <p14:tracePt t="14115" x="9823450" y="588963"/>
          <p14:tracePt t="14115" x="9777413" y="581025"/>
          <p14:tracePt t="14131" x="9715500" y="571500"/>
          <p14:tracePt t="14148" x="9644063" y="571500"/>
          <p14:tracePt t="14164" x="9572625" y="571500"/>
          <p14:tracePt t="14181" x="9474200" y="608013"/>
          <p14:tracePt t="14197" x="9456738" y="625475"/>
          <p14:tracePt t="14214" x="9447213" y="625475"/>
          <p14:tracePt t="14231" x="9429750" y="669925"/>
          <p14:tracePt t="14247" x="9420225" y="704850"/>
          <p14:tracePt t="14264" x="9412288" y="758825"/>
          <p14:tracePt t="14281" x="9412288" y="857250"/>
          <p14:tracePt t="14297" x="9412288" y="884238"/>
          <p14:tracePt t="14314" x="9412288" y="901700"/>
          <p14:tracePt t="14331" x="9420225" y="919163"/>
          <p14:tracePt t="14347" x="9483725" y="973138"/>
          <p14:tracePt t="14364" x="9537700" y="1027113"/>
          <p14:tracePt t="14380" x="9609138" y="1081088"/>
          <p14:tracePt t="14397" x="9742488" y="1204913"/>
          <p14:tracePt t="14414" x="9796463" y="1231900"/>
          <p14:tracePt t="14430" x="9831388" y="1250950"/>
          <p14:tracePt t="14447" x="9885363" y="1276350"/>
          <p14:tracePt t="14464" x="9912350" y="1285875"/>
          <p14:tracePt t="14480" x="9929813" y="1285875"/>
          <p14:tracePt t="14497" x="9974263" y="1285875"/>
          <p14:tracePt t="14514" x="9991725" y="1285875"/>
          <p14:tracePt t="14530" x="10028238" y="1258888"/>
          <p14:tracePt t="14547" x="10072688" y="1204913"/>
          <p14:tracePt t="14564" x="10126663" y="1108075"/>
          <p14:tracePt t="14580" x="10134600" y="1036638"/>
          <p14:tracePt t="14597" x="10153650" y="955675"/>
          <p14:tracePt t="14613" x="10161588" y="812800"/>
          <p14:tracePt t="14630" x="10161588" y="758825"/>
          <p14:tracePt t="14647" x="10161588" y="731838"/>
          <p14:tracePt t="14663" x="10153650" y="687388"/>
          <p14:tracePt t="14680" x="10134600" y="660400"/>
          <p14:tracePt t="14697" x="10126663" y="652463"/>
          <p14:tracePt t="14714" x="10082213" y="625475"/>
          <p14:tracePt t="14730" x="10055225" y="615950"/>
          <p14:tracePt t="14746" x="9991725" y="608013"/>
          <p14:tracePt t="14763" x="9947275" y="598488"/>
          <p14:tracePt t="14780" x="9840913" y="598488"/>
          <p14:tracePt t="14797" x="9777413" y="598488"/>
          <p14:tracePt t="14813" x="9715500" y="598488"/>
          <p14:tracePt t="14829" x="9599613" y="633413"/>
          <p14:tracePt t="14846" x="9545638" y="660400"/>
          <p14:tracePt t="14863" x="9501188" y="704850"/>
          <p14:tracePt t="14880" x="9439275" y="803275"/>
          <p14:tracePt t="14896" x="9420225" y="847725"/>
          <p14:tracePt t="14913" x="9412288" y="866775"/>
          <p14:tracePt t="14930" x="9412288" y="901700"/>
          <p14:tracePt t="14955" x="9412288" y="911225"/>
          <p14:tracePt t="15630" x="9402763" y="911225"/>
          <p14:tracePt t="15643" x="9394825" y="911225"/>
          <p14:tracePt t="15656" x="9367838" y="911225"/>
          <p14:tracePt t="15669" x="9340850" y="911225"/>
          <p14:tracePt t="15681" x="9304338" y="919163"/>
          <p14:tracePt t="15695" x="9251950" y="928688"/>
          <p14:tracePt t="15711" x="9197975" y="946150"/>
          <p14:tracePt t="15728" x="9144000" y="965200"/>
          <p14:tracePt t="15745" x="9028113" y="990600"/>
          <p14:tracePt t="15761" x="8983663" y="1009650"/>
          <p14:tracePt t="15778" x="8947150" y="1017588"/>
          <p14:tracePt t="15795" x="8920163" y="1027113"/>
          <p14:tracePt t="15811" x="8894763" y="1044575"/>
          <p14:tracePt t="15833" x="8885238" y="1054100"/>
          <p14:tracePt t="15847" x="8867775" y="1054100"/>
          <p14:tracePt t="15861" x="8858250" y="1062038"/>
          <p14:tracePt t="15878" x="8848725" y="1071563"/>
          <p14:tracePt t="15894" x="8831263" y="1071563"/>
          <p14:tracePt t="15911" x="8804275" y="1089025"/>
          <p14:tracePt t="15927" x="8796338" y="1089025"/>
          <p14:tracePt t="15944" x="8786813" y="1089025"/>
          <p14:tracePt t="15961" x="8759825" y="1098550"/>
          <p14:tracePt t="15977" x="8751888" y="1098550"/>
          <p14:tracePt t="15994" x="8724900" y="1108075"/>
          <p14:tracePt t="16012" x="8670925" y="1116013"/>
          <p14:tracePt t="16027" x="8626475" y="1116013"/>
          <p14:tracePt t="16044" x="8572500" y="1125538"/>
          <p14:tracePt t="16061" x="8501063" y="1133475"/>
          <p14:tracePt t="16077" x="8385175" y="1143000"/>
          <p14:tracePt t="16094" x="8358188" y="1143000"/>
          <p14:tracePt t="16110" x="8348663" y="1143000"/>
          <p14:tracePt t="16127" x="8331200" y="1143000"/>
          <p14:tracePt t="16547" x="8340725" y="1143000"/>
          <p14:tracePt t="16559" x="8358188" y="1143000"/>
          <p14:tracePt t="16572" x="8429625" y="1143000"/>
          <p14:tracePt t="16585" x="8582025" y="1143000"/>
          <p14:tracePt t="16597" x="8902700" y="1143000"/>
          <p14:tracePt t="16611" x="9251950" y="1143000"/>
          <p14:tracePt t="16626" x="9528175" y="1143000"/>
          <p14:tracePt t="16643" x="9634538" y="1143000"/>
          <p14:tracePt t="16659" x="9705975" y="1143000"/>
          <p14:tracePt t="16676" x="9831388" y="1160463"/>
          <p14:tracePt t="16693" x="9885363" y="1160463"/>
          <p14:tracePt t="16709" x="9920288" y="1160463"/>
          <p14:tracePt t="16726" x="9974263" y="1160463"/>
          <p14:tracePt t="16743" x="9991725" y="1160463"/>
          <p14:tracePt t="16759" x="10010775" y="1160463"/>
          <p14:tracePt t="16776" x="10055225" y="1160463"/>
          <p14:tracePt t="16793" x="10072688" y="1143000"/>
          <p14:tracePt t="16809" x="10090150" y="1108075"/>
          <p14:tracePt t="16826" x="10109200" y="990600"/>
          <p14:tracePt t="16842" x="10109200" y="928688"/>
          <p14:tracePt t="16859" x="10109200" y="884238"/>
          <p14:tracePt t="16876" x="10072688" y="839788"/>
          <p14:tracePt t="16892" x="9947275" y="768350"/>
          <p14:tracePt t="16909" x="9875838" y="741363"/>
          <p14:tracePt t="16926" x="9796463" y="723900"/>
          <p14:tracePt t="16942" x="9653588" y="696913"/>
          <p14:tracePt t="16959" x="9537700" y="696913"/>
          <p14:tracePt t="16975" x="9456738" y="696913"/>
          <p14:tracePt t="16992" x="9323388" y="714375"/>
          <p14:tracePt t="17009" x="9296400" y="741363"/>
          <p14:tracePt t="17026" x="9277350" y="758825"/>
          <p14:tracePt t="17042" x="9259888" y="847725"/>
          <p14:tracePt t="17059" x="9259888" y="911225"/>
          <p14:tracePt t="17075" x="9259888" y="955675"/>
          <p14:tracePt t="17092" x="9259888" y="1009650"/>
          <p14:tracePt t="17109" x="9323388" y="1108075"/>
          <p14:tracePt t="17125" x="9367838" y="1152525"/>
          <p14:tracePt t="17142" x="9420225" y="1196975"/>
          <p14:tracePt t="17159" x="9528175" y="1285875"/>
          <p14:tracePt t="17175" x="9572625" y="1295400"/>
          <p14:tracePt t="17192" x="9626600" y="1312863"/>
          <p14:tracePt t="17208" x="9732963" y="1322388"/>
          <p14:tracePt t="17225" x="9786938" y="1322388"/>
          <p14:tracePt t="17242" x="9840913" y="1303338"/>
          <p14:tracePt t="17259" x="9939338" y="1223963"/>
          <p14:tracePt t="17275" x="9974263" y="1179513"/>
          <p14:tracePt t="17292" x="10001250" y="1116013"/>
          <p14:tracePt t="17308" x="10037763" y="1027113"/>
          <p14:tracePt t="17325" x="10055225" y="866775"/>
          <p14:tracePt t="17341" x="10055225" y="822325"/>
          <p14:tracePt t="17358" x="10045700" y="776288"/>
          <p14:tracePt t="17375" x="9956800" y="696913"/>
          <p14:tracePt t="17391" x="9894888" y="669925"/>
          <p14:tracePt t="17408" x="9804400" y="642938"/>
          <p14:tracePt t="17425" x="9661525" y="608013"/>
          <p14:tracePt t="17441" x="9599613" y="608013"/>
          <p14:tracePt t="17458" x="9555163" y="608013"/>
          <p14:tracePt t="17475" x="9420225" y="652463"/>
          <p14:tracePt t="17491" x="9375775" y="687388"/>
          <p14:tracePt t="17508" x="9331325" y="758825"/>
          <p14:tracePt t="17524" x="9286875" y="847725"/>
          <p14:tracePt t="17541" x="9251950" y="990600"/>
          <p14:tracePt t="17558" x="9251950" y="1027113"/>
          <p14:tracePt t="17574" x="9251950" y="1044575"/>
          <p14:tracePt t="17591" x="9251950" y="1071563"/>
          <p14:tracePt t="17608" x="9251950" y="1081088"/>
          <p14:tracePt t="17624" x="9251950" y="1089025"/>
          <p14:tracePt t="17641" x="9259888" y="1108075"/>
          <p14:tracePt t="17658" x="9286875" y="1125538"/>
          <p14:tracePt t="17674" x="9331325" y="1160463"/>
          <p14:tracePt t="17691" x="9456738" y="1241425"/>
          <p14:tracePt t="17707" x="9510713" y="1258888"/>
          <p14:tracePt t="17724" x="9545638" y="1268413"/>
          <p14:tracePt t="17741" x="9590088" y="1276350"/>
          <p14:tracePt t="17742" x="9617075" y="1285875"/>
          <p14:tracePt t="17757" x="9653588" y="1285875"/>
          <p14:tracePt t="20455" x="9644063" y="1285875"/>
          <p14:tracePt t="20469" x="9609138" y="1285875"/>
          <p14:tracePt t="20481" x="9537700" y="1285875"/>
          <p14:tracePt t="20493" x="9420225" y="1285875"/>
          <p14:tracePt t="20506" x="9197975" y="1285875"/>
          <p14:tracePt t="20520" x="8894763" y="1303338"/>
          <p14:tracePt t="20536" x="8589963" y="1312863"/>
          <p14:tracePt t="20553" x="8358188" y="1330325"/>
          <p14:tracePt t="20570" x="7983538" y="1330325"/>
          <p14:tracePt t="20585" x="7831138" y="1330325"/>
          <p14:tracePt t="20603" x="7715250" y="1330325"/>
          <p14:tracePt t="20619" x="7608888" y="1330325"/>
          <p14:tracePt t="20635" x="7446963" y="1330325"/>
          <p14:tracePt t="20652" x="7402513" y="1330325"/>
          <p14:tracePt t="20669" x="7385050" y="1330325"/>
          <p14:tracePt t="21016" x="7419975" y="1312863"/>
          <p14:tracePt t="21028" x="7589838" y="1223963"/>
          <p14:tracePt t="21041" x="8027988" y="1009650"/>
          <p14:tracePt t="21054" x="8670925" y="750888"/>
          <p14:tracePt t="21068" x="9161463" y="625475"/>
          <p14:tracePt t="21084" x="9375775" y="608013"/>
          <p14:tracePt t="21101" x="9483725" y="608013"/>
          <p14:tracePt t="21118" x="9599613" y="642938"/>
          <p14:tracePt t="21134" x="9644063" y="669925"/>
          <p14:tracePt t="21151" x="9661525" y="696913"/>
          <p14:tracePt t="21168" x="9688513" y="723900"/>
          <p14:tracePt t="21372" x="9698038" y="723900"/>
          <p14:tracePt t="21385" x="9715500" y="723900"/>
          <p14:tracePt t="21398" x="9752013" y="723900"/>
          <p14:tracePt t="21410" x="9858375" y="741363"/>
          <p14:tracePt t="21423" x="10055225" y="803275"/>
          <p14:tracePt t="21436" x="10348913" y="946150"/>
          <p14:tracePt t="21450" x="10590213" y="1081088"/>
          <p14:tracePt t="21467" x="10725150" y="1204913"/>
          <p14:tracePt t="21484" x="10787063" y="1268413"/>
          <p14:tracePt t="21500" x="10823575" y="1312863"/>
          <p14:tracePt t="21517" x="10823575" y="1322388"/>
          <p14:tracePt t="21534" x="10823575" y="1330325"/>
          <p14:tracePt t="21550" x="10796588" y="1366838"/>
          <p14:tracePt t="21567" x="10688638" y="1411288"/>
          <p14:tracePt t="21583" x="10528300" y="1482725"/>
          <p14:tracePt t="21601" x="9912350" y="1616075"/>
          <p14:tracePt t="21617" x="9705975" y="1633538"/>
          <p14:tracePt t="21633" x="9572625" y="1633538"/>
          <p14:tracePt t="21650" x="9439275" y="1633538"/>
          <p14:tracePt t="21667" x="9296400" y="1562100"/>
          <p14:tracePt t="21684" x="9242425" y="1527175"/>
          <p14:tracePt t="21700" x="9205913" y="1465263"/>
          <p14:tracePt t="21717" x="9144000" y="1285875"/>
          <p14:tracePt t="21733" x="9134475" y="1214438"/>
          <p14:tracePt t="21750" x="9134475" y="1160463"/>
          <p14:tracePt t="21767" x="9134475" y="1098550"/>
          <p14:tracePt t="21784" x="9161463" y="1062038"/>
          <p14:tracePt t="21800" x="9197975" y="1009650"/>
          <p14:tracePt t="21816" x="9242425" y="965200"/>
          <p14:tracePt t="21817" x="9296400" y="911225"/>
          <p14:tracePt t="21834" x="9375775" y="857250"/>
          <p14:tracePt t="21850" x="9439275" y="822325"/>
          <p14:tracePt t="21866" x="9491663" y="795338"/>
          <p14:tracePt t="21883" x="9609138" y="758825"/>
          <p14:tracePt t="21899" x="9698038" y="758825"/>
          <p14:tracePt t="21916" x="9796463" y="758825"/>
          <p14:tracePt t="21933" x="9974263" y="758825"/>
          <p14:tracePt t="21949" x="10072688" y="758825"/>
          <p14:tracePt t="21966" x="10171113" y="758825"/>
          <p14:tracePt t="21984" x="10358438" y="785813"/>
          <p14:tracePt t="21999" x="10420350" y="822325"/>
          <p14:tracePt t="22016" x="10501313" y="874713"/>
          <p14:tracePt t="22034" x="10653713" y="973138"/>
          <p14:tracePt t="22049" x="10725150" y="1009650"/>
          <p14:tracePt t="22066" x="10769600" y="1036638"/>
          <p14:tracePt t="22083" x="10804525" y="1071563"/>
          <p14:tracePt t="22099" x="10831513" y="1116013"/>
          <p14:tracePt t="22116" x="10848975" y="1169988"/>
          <p14:tracePt t="22132" x="10848975" y="1223963"/>
          <p14:tracePt t="22149" x="10858500" y="1322388"/>
          <p14:tracePt t="22166" x="10858500" y="1374775"/>
          <p14:tracePt t="22182" x="10831513" y="1401763"/>
          <p14:tracePt t="22200" x="10769600" y="1455738"/>
          <p14:tracePt t="22216" x="10725150" y="1465263"/>
          <p14:tracePt t="22232" x="10671175" y="1490663"/>
          <p14:tracePt t="22249" x="10501313" y="1527175"/>
          <p14:tracePt t="22265" x="10402888" y="1536700"/>
          <p14:tracePt t="22282" x="10313988" y="1544638"/>
          <p14:tracePt t="22299" x="10252075" y="1544638"/>
          <p14:tracePt t="22315" x="10198100" y="1544638"/>
          <p14:tracePt t="22332" x="10188575" y="1544638"/>
          <p14:tracePt t="22349" x="10161588" y="1527175"/>
          <p14:tracePt t="22365" x="10055225" y="1482725"/>
          <p14:tracePt t="22382" x="9983788" y="1438275"/>
          <p14:tracePt t="22399" x="9902825" y="1357313"/>
          <p14:tracePt t="22416" x="9786938" y="1196975"/>
          <p14:tracePt t="22432" x="9742488" y="1133475"/>
          <p14:tracePt t="22448" x="9715500" y="1098550"/>
          <p14:tracePt t="22465" x="9680575" y="1036638"/>
          <p14:tracePt t="22482" x="9671050" y="1000125"/>
          <p14:tracePt t="22498" x="9661525" y="955675"/>
          <p14:tracePt t="22515" x="9653588" y="893763"/>
          <p14:tracePt t="22531" x="9653588" y="822325"/>
          <p14:tracePt t="22548" x="9653588" y="803275"/>
          <p14:tracePt t="22565" x="9653588" y="785813"/>
          <p14:tracePt t="22581" x="9671050" y="741363"/>
          <p14:tracePt t="22598" x="9725025" y="714375"/>
          <p14:tracePt t="22615" x="9796463" y="687388"/>
          <p14:tracePt t="22631" x="10010775" y="625475"/>
          <p14:tracePt t="22648" x="10109200" y="625475"/>
          <p14:tracePt t="22665" x="10206038" y="625475"/>
          <p14:tracePt t="22681" x="10287000" y="625475"/>
          <p14:tracePt t="22682" x="10367963" y="633413"/>
          <p14:tracePt t="22698" x="10412413" y="660400"/>
          <p14:tracePt t="22715" x="10466388" y="687388"/>
          <p14:tracePt t="22731" x="10491788" y="714375"/>
          <p14:tracePt t="22748" x="10563225" y="776288"/>
          <p14:tracePt t="22764" x="10590213" y="822325"/>
          <p14:tracePt t="22781" x="10617200" y="866775"/>
          <p14:tracePt t="22798" x="10661650" y="928688"/>
          <p14:tracePt t="22814" x="10680700" y="946150"/>
          <p14:tracePt t="22831" x="10706100" y="982663"/>
          <p14:tracePt t="22848" x="10752138" y="1044575"/>
          <p14:tracePt t="22864" x="10777538" y="1098550"/>
          <p14:tracePt t="22881" x="10787063" y="1152525"/>
          <p14:tracePt t="22898" x="10796588" y="1250950"/>
          <p14:tracePt t="22914" x="10796588" y="1276350"/>
          <p14:tracePt t="22931" x="10787063" y="1295400"/>
          <p14:tracePt t="22947" x="10733088" y="1322388"/>
          <p14:tracePt t="22964" x="10528300" y="1384300"/>
          <p14:tracePt t="22981" x="10375900" y="1393825"/>
          <p14:tracePt t="22997" x="10171113" y="1419225"/>
          <p14:tracePt t="23014" x="9840913" y="1419225"/>
          <p14:tracePt t="23031" x="9688513" y="1419225"/>
          <p14:tracePt t="23047" x="9528175" y="1411288"/>
          <p14:tracePt t="23064" x="9224963" y="1330325"/>
          <p14:tracePt t="23080" x="9126538" y="1276350"/>
          <p14:tracePt t="23097" x="9063038" y="1241425"/>
          <p14:tracePt t="23344" x="9063038" y="1223963"/>
          <p14:tracePt t="23356" x="9063038" y="1214438"/>
          <p14:tracePt t="23369" x="9082088" y="1179513"/>
          <p14:tracePt t="23382" x="9153525" y="1108075"/>
          <p14:tracePt t="23397" x="9277350" y="1009650"/>
          <p14:tracePt t="23413" x="9501188" y="857250"/>
          <p14:tracePt t="23430" x="9732963" y="750888"/>
          <p14:tracePt t="23446" x="10037763" y="660400"/>
          <p14:tracePt t="23463" x="10134600" y="625475"/>
          <p14:tracePt t="23480" x="10206038" y="615950"/>
          <p14:tracePt t="23497" x="10304463" y="598488"/>
          <p14:tracePt t="23513" x="10331450" y="581025"/>
          <p14:tracePt t="23530" x="10348913" y="571500"/>
          <p14:tracePt t="23546" x="10367963" y="561975"/>
          <p14:tracePt t="23573" x="10367963" y="554038"/>
          <p14:tracePt t="23585" x="10367963" y="517525"/>
          <p14:tracePt t="23598" x="10348913" y="465138"/>
          <p14:tracePt t="23613" x="10304463" y="393700"/>
          <p14:tracePt t="23629" x="10252075" y="339725"/>
          <p14:tracePt t="23646" x="10171113" y="295275"/>
          <p14:tracePt t="23663" x="9974263" y="241300"/>
          <p14:tracePt t="23680" x="9885363" y="231775"/>
          <p14:tracePt t="23696" x="9804400" y="231775"/>
          <p14:tracePt t="23713" x="9626600" y="330200"/>
          <p14:tracePt t="23729" x="9555163" y="401638"/>
          <p14:tracePt t="23746" x="9491663" y="455613"/>
          <p14:tracePt t="23763" x="9466263" y="500063"/>
          <p14:tracePt t="23764" x="9447213" y="536575"/>
          <p14:tracePt t="23779" x="9429750" y="554038"/>
          <p14:tracePt t="23796" x="9429750" y="581025"/>
          <p14:tracePt t="23812" x="9429750" y="615950"/>
          <p14:tracePt t="23829" x="9429750" y="687388"/>
          <p14:tracePt t="23846" x="9447213" y="723900"/>
          <p14:tracePt t="23862" x="9491663" y="758825"/>
          <p14:tracePt t="23879" x="9626600" y="822325"/>
          <p14:tracePt t="23896" x="9725025" y="839788"/>
          <p14:tracePt t="23912" x="9813925" y="847725"/>
          <p14:tracePt t="23929" x="9966325" y="857250"/>
          <p14:tracePt t="23945" x="10018713" y="857250"/>
          <p14:tracePt t="23962" x="10037763" y="857250"/>
          <p14:tracePt t="23979" x="10063163" y="857250"/>
          <p14:tracePt t="23995" x="10072688" y="857250"/>
          <p14:tracePt t="24043" x="10082213" y="857250"/>
          <p14:tracePt t="24056" x="10082213" y="847725"/>
          <p14:tracePt t="24068" x="10082213" y="750888"/>
          <p14:tracePt t="24081" x="10082213" y="608013"/>
          <p14:tracePt t="24095" x="10082213" y="401638"/>
          <p14:tracePt t="24112" x="10055225" y="258763"/>
          <p14:tracePt t="24129" x="10045700" y="204788"/>
          <p14:tracePt t="24146" x="10018713" y="179388"/>
          <p14:tracePt t="24162" x="9991725" y="179388"/>
          <p14:tracePt t="24178" x="9956800" y="179388"/>
          <p14:tracePt t="24195" x="9840913" y="187325"/>
          <p14:tracePt t="24211" x="9786938" y="223838"/>
          <p14:tracePt t="24228" x="9732963" y="258763"/>
          <p14:tracePt t="24245" x="9688513" y="285750"/>
          <p14:tracePt t="24262" x="9626600" y="339725"/>
          <p14:tracePt t="24278" x="9590088" y="374650"/>
          <p14:tracePt t="24295" x="9572625" y="393700"/>
          <p14:tracePt t="24311" x="9528175" y="500063"/>
          <p14:tracePt t="24328" x="9501188" y="581025"/>
          <p14:tracePt t="24345" x="9483725" y="642938"/>
          <p14:tracePt t="24362" x="9474200" y="714375"/>
          <p14:tracePt t="24378" x="9474200" y="741363"/>
          <p14:tracePt t="24395" x="9474200" y="758825"/>
          <p14:tracePt t="24411" x="9474200" y="785813"/>
          <p14:tracePt t="24428" x="9491663" y="803275"/>
          <p14:tracePt t="24444" x="9510713" y="822325"/>
          <p14:tracePt t="24461" x="9518650" y="839788"/>
          <p14:tracePt t="24478" x="9563100" y="839788"/>
          <p14:tracePt t="24494" x="9590088" y="847725"/>
          <p14:tracePt t="24511" x="9609138" y="857250"/>
          <p14:tracePt t="24528" x="9688513" y="857250"/>
          <p14:tracePt t="24544" x="9732963" y="857250"/>
          <p14:tracePt t="24561" x="9786938" y="857250"/>
          <p14:tracePt t="24578" x="9848850" y="839788"/>
          <p14:tracePt t="24594" x="9875838" y="830263"/>
          <p14:tracePt t="24611" x="9894888" y="822325"/>
          <p14:tracePt t="24628" x="9912350" y="812800"/>
          <p14:tracePt t="24644" x="9912350" y="803275"/>
          <p14:tracePt t="24666" x="9920288" y="803275"/>
          <p14:tracePt t="24921" x="9912350" y="822325"/>
          <p14:tracePt t="24934" x="9902825" y="847725"/>
          <p14:tracePt t="24946" x="9867900" y="919163"/>
          <p14:tracePt t="24961" x="9831388" y="982663"/>
          <p14:tracePt t="24977" x="9796463" y="1062038"/>
          <p14:tracePt t="24993" x="9769475" y="1098550"/>
          <p14:tracePt t="25010" x="9732963" y="1187450"/>
          <p14:tracePt t="25027" x="9715500" y="1223963"/>
          <p14:tracePt t="25043" x="9715500" y="1250950"/>
          <p14:tracePt t="25060" x="9715500" y="1268413"/>
          <p14:tracePt t="40340" x="9705975" y="1268413"/>
          <p14:tracePt t="40353" x="9653588" y="1268413"/>
          <p14:tracePt t="40368" x="9358313" y="1268413"/>
          <p14:tracePt t="40380" x="8670925" y="1268413"/>
          <p14:tracePt t="40391" x="7724775" y="1258888"/>
          <p14:tracePt t="40407" x="7027863" y="1204913"/>
          <p14:tracePt t="40417" x="6572250" y="1169988"/>
          <p14:tracePt t="40431" x="6215063" y="1116013"/>
          <p14:tracePt t="40447" x="5929313" y="1071563"/>
          <p14:tracePt t="40464" x="5776913" y="1036638"/>
          <p14:tracePt t="40671" x="5768975" y="1036638"/>
          <p14:tracePt t="40688" x="5751513" y="1036638"/>
          <p14:tracePt t="40697" x="5724525" y="1036638"/>
          <p14:tracePt t="40710" x="5680075" y="1036638"/>
          <p14:tracePt t="40722" x="5608638" y="1036638"/>
          <p14:tracePt t="40735" x="5518150" y="1036638"/>
          <p14:tracePt t="40748" x="5411788" y="1044575"/>
          <p14:tracePt t="40763" x="5322888" y="1071563"/>
          <p14:tracePt t="40780" x="5241925" y="1081088"/>
          <p14:tracePt t="40797" x="5180013" y="1098550"/>
          <p14:tracePt t="40813" x="5081588" y="1116013"/>
          <p14:tracePt t="40830" x="5027613" y="1133475"/>
          <p14:tracePt t="40846" x="4965700" y="1152525"/>
          <p14:tracePt t="40863" x="4884738" y="1169988"/>
          <p14:tracePt t="40880" x="4848225" y="1179513"/>
          <p14:tracePt t="40896" x="4822825" y="1187450"/>
          <p14:tracePt t="40913" x="4776788" y="1204913"/>
          <p14:tracePt t="40930" x="4724400" y="1204913"/>
          <p14:tracePt t="40946" x="4670425" y="1231900"/>
          <p14:tracePt t="40963" x="4598988" y="1250950"/>
          <p14:tracePt t="40979" x="4456113" y="1268413"/>
          <p14:tracePt t="40996" x="4411663" y="1276350"/>
          <p14:tracePt t="41012" x="4357688" y="1276350"/>
          <p14:tracePt t="41030" x="4303713" y="1276350"/>
          <p14:tracePt t="41046" x="4276725" y="1276350"/>
          <p14:tracePt t="41063" x="4268788" y="1276350"/>
          <p14:tracePt t="41079" x="4259263" y="1276350"/>
          <p14:tracePt t="41096" x="4251325" y="1276350"/>
          <p14:tracePt t="41168" x="4259263" y="1276350"/>
          <p14:tracePt t="41181" x="4340225" y="1276350"/>
          <p14:tracePt t="41197" x="4537075" y="1276350"/>
          <p14:tracePt t="41206" x="5037138" y="1295400"/>
          <p14:tracePt t="41219" x="5776913" y="1295400"/>
          <p14:tracePt t="41232" x="6491288" y="1295400"/>
          <p14:tracePt t="41246" x="7242175" y="1366838"/>
          <p14:tracePt t="41263" x="7947025" y="1465263"/>
          <p14:tracePt t="41279" x="8705850" y="1652588"/>
          <p14:tracePt t="41296" x="9858375" y="2089150"/>
          <p14:tracePt t="41312" x="10296525" y="2322513"/>
          <p14:tracePt t="41329" x="10466388" y="2411413"/>
          <p14:tracePt t="41639" x="10466388" y="2401888"/>
          <p14:tracePt t="41652" x="10447338" y="2374900"/>
          <p14:tracePt t="41665" x="10367963" y="2224088"/>
          <p14:tracePt t="41679" x="10206038" y="1928813"/>
          <p14:tracePt t="41695" x="10037763" y="1571625"/>
          <p14:tracePt t="41711" x="9920288" y="1357313"/>
          <p14:tracePt t="41728" x="9885363" y="1295400"/>
          <p14:tracePt t="41745" x="9875838" y="1285875"/>
          <p14:tracePt t="41761" x="9867900" y="1276350"/>
          <p14:tracePt t="41778" x="9858375" y="1276350"/>
          <p14:tracePt t="41795" x="9796463" y="1258888"/>
          <p14:tracePt t="41811" x="9715500" y="1241425"/>
          <p14:tracePt t="41828" x="9609138" y="1231900"/>
          <p14:tracePt t="41844" x="9375775" y="1231900"/>
          <p14:tracePt t="41861" x="9269413" y="1231900"/>
          <p14:tracePt t="41878" x="9170988" y="1231900"/>
          <p14:tracePt t="41894" x="9037638" y="1231900"/>
          <p14:tracePt t="41911" x="9010650" y="1231900"/>
          <p14:tracePt t="41928" x="8991600" y="1231900"/>
          <p14:tracePt t="41944" x="8983663" y="1231900"/>
          <p14:tracePt t="42199" x="8974138" y="1231900"/>
          <p14:tracePt t="42212" x="8966200" y="1231900"/>
          <p14:tracePt t="42238" x="8947150" y="1231900"/>
          <p14:tracePt t="42251" x="8912225" y="1241425"/>
          <p14:tracePt t="42263" x="8875713" y="1258888"/>
          <p14:tracePt t="42277" x="8823325" y="1295400"/>
          <p14:tracePt t="42294" x="8732838" y="1322388"/>
          <p14:tracePt t="42310" x="8616950" y="1384300"/>
          <p14:tracePt t="42327" x="8286750" y="1500188"/>
          <p14:tracePt t="42343" x="8134350" y="1536700"/>
          <p14:tracePt t="42360" x="8010525" y="1562100"/>
          <p14:tracePt t="42377" x="7894638" y="1571625"/>
          <p14:tracePt t="42378" x="7777163" y="1598613"/>
          <p14:tracePt t="42393" x="7697788" y="1608138"/>
          <p14:tracePt t="42410" x="7634288" y="1608138"/>
          <p14:tracePt t="42427" x="7589838" y="1608138"/>
          <p14:tracePt t="42443" x="7518400" y="1608138"/>
          <p14:tracePt t="42460" x="7500938" y="1608138"/>
          <p14:tracePt t="42477" x="7473950" y="1608138"/>
          <p14:tracePt t="42493" x="7456488" y="1608138"/>
          <p14:tracePt t="42510" x="7446963" y="1608138"/>
          <p14:tracePt t="42526" x="7439025" y="1608138"/>
          <p14:tracePt t="42543" x="7429500" y="1608138"/>
          <p14:tracePt t="43002" x="7419975" y="1608138"/>
          <p14:tracePt t="43014" x="7402513" y="1608138"/>
          <p14:tracePt t="43027" x="7367588" y="1608138"/>
          <p14:tracePt t="43040" x="7304088" y="1598613"/>
          <p14:tracePt t="43052" x="7224713" y="1581150"/>
          <p14:tracePt t="43065" x="7143750" y="1571625"/>
          <p14:tracePt t="43078" x="7045325" y="1554163"/>
          <p14:tracePt t="43092" x="6946900" y="1536700"/>
          <p14:tracePt t="43109" x="6858000" y="1527175"/>
          <p14:tracePt t="43126" x="6769100" y="1527175"/>
          <p14:tracePt t="43142" x="6634163" y="1527175"/>
          <p14:tracePt t="43159" x="6589713" y="1527175"/>
          <p14:tracePt t="43175" x="6537325" y="1527175"/>
          <p14:tracePt t="43192" x="6438900" y="1527175"/>
          <p14:tracePt t="43208" x="6419850" y="1527175"/>
          <p14:tracePt t="43225" x="6394450" y="1527175"/>
          <p14:tracePt t="43242" x="6375400" y="1527175"/>
          <p14:tracePt t="43258" x="6348413" y="1527175"/>
          <p14:tracePt t="43275" x="6340475" y="1527175"/>
          <p14:tracePt t="43294" x="6330950" y="1527175"/>
          <p14:tracePt t="44506" x="6323013" y="1527175"/>
          <p14:tracePt t="44518" x="6313488" y="1527175"/>
          <p14:tracePt t="44531" x="6296025" y="1527175"/>
          <p14:tracePt t="44544" x="6276975" y="1527175"/>
          <p14:tracePt t="44556" x="6259513" y="1527175"/>
          <p14:tracePt t="44573" x="6232525" y="1527175"/>
          <p14:tracePt t="44589" x="6215063" y="1527175"/>
          <p14:tracePt t="44606" x="6188075" y="1527175"/>
          <p14:tracePt t="44607" x="6153150" y="1527175"/>
          <p14:tracePt t="44622" x="6126163" y="1527175"/>
          <p14:tracePt t="44639" x="6099175" y="1527175"/>
          <p14:tracePt t="44656" x="6072188" y="1527175"/>
          <p14:tracePt t="44672" x="6054725" y="1527175"/>
          <p14:tracePt t="44689" x="6037263" y="1527175"/>
          <p14:tracePt t="44706" x="6027738" y="1527175"/>
          <p14:tracePt t="44734" x="6018213" y="1527175"/>
          <p14:tracePt t="45066" x="6045200" y="1517650"/>
          <p14:tracePt t="45078" x="6170613" y="1473200"/>
          <p14:tracePt t="45091" x="6562725" y="1393825"/>
          <p14:tracePt t="45105" x="7126288" y="1258888"/>
          <p14:tracePt t="45122" x="7777163" y="1179513"/>
          <p14:tracePt t="45138" x="8205788" y="1143000"/>
          <p14:tracePt t="45155" x="8848725" y="1143000"/>
          <p14:tracePt t="45171" x="9055100" y="1143000"/>
          <p14:tracePt t="45188" x="9170988" y="1143000"/>
          <p14:tracePt t="45205" x="9259888" y="1143000"/>
          <p14:tracePt t="45221" x="9348788" y="1143000"/>
          <p14:tracePt t="45238" x="9385300" y="1143000"/>
          <p14:tracePt t="45255" x="9412288" y="1143000"/>
          <p14:tracePt t="45271" x="9429750" y="1143000"/>
          <p14:tracePt t="45320" x="9439275" y="1143000"/>
          <p14:tracePt t="45435" x="9439275" y="1125538"/>
          <p14:tracePt t="45447" x="9439275" y="1098550"/>
          <p14:tracePt t="45460" x="9394825" y="1036638"/>
          <p14:tracePt t="45473" x="9348788" y="965200"/>
          <p14:tracePt t="45488" x="9313863" y="911225"/>
          <p14:tracePt t="45504" x="9286875" y="884238"/>
          <p14:tracePt t="45521" x="9277350" y="874713"/>
          <p14:tracePt t="45537" x="9269413" y="857250"/>
          <p14:tracePt t="45562" x="9259888" y="857250"/>
          <p14:tracePt t="45574" x="9251950" y="857250"/>
          <p14:tracePt t="45588" x="9232900" y="857250"/>
          <p14:tracePt t="45604" x="9205913" y="857250"/>
          <p14:tracePt t="45620" x="9170988" y="857250"/>
          <p14:tracePt t="45637" x="9144000" y="857250"/>
          <p14:tracePt t="45638" x="9117013" y="857250"/>
          <p14:tracePt t="45654" x="9109075" y="857250"/>
          <p14:tracePt t="45670" x="9099550" y="857250"/>
          <p14:tracePt t="45687" x="9090025" y="857250"/>
          <p14:tracePt t="45704" x="9090025" y="911225"/>
          <p14:tracePt t="45720" x="9099550" y="955675"/>
          <p14:tracePt t="45737" x="9144000" y="1017588"/>
          <p14:tracePt t="45753" x="9304338" y="1116013"/>
          <p14:tracePt t="45770" x="9402763" y="1143000"/>
          <p14:tracePt t="45787" x="9483725" y="1160463"/>
          <p14:tracePt t="45804" x="9617075" y="1179513"/>
          <p14:tracePt t="45820" x="9671050" y="1187450"/>
          <p14:tracePt t="45837" x="9698038" y="1187450"/>
          <p14:tracePt t="45853" x="9725025" y="1187450"/>
          <p14:tracePt t="45870" x="9759950" y="1160463"/>
          <p14:tracePt t="45887" x="9777413" y="1143000"/>
          <p14:tracePt t="45903" x="9796463" y="1116013"/>
          <p14:tracePt t="45920" x="9804400" y="1062038"/>
          <p14:tracePt t="45937" x="9813925" y="1027113"/>
          <p14:tracePt t="45953" x="9813925" y="1000125"/>
          <p14:tracePt t="45970" x="9823450" y="946150"/>
          <p14:tracePt t="45987" x="9823450" y="919163"/>
          <p14:tracePt t="46003" x="9831388" y="893763"/>
          <p14:tracePt t="46020" x="9831388" y="866775"/>
          <p14:tracePt t="46036" x="9831388" y="857250"/>
          <p14:tracePt t="46057" x="9831388" y="847725"/>
          <p14:tracePt t="46070" x="9831388" y="822325"/>
          <p14:tracePt t="46086" x="9804400" y="803275"/>
          <p14:tracePt t="46103" x="9777413" y="776288"/>
          <p14:tracePt t="46119" x="9742488" y="758825"/>
          <p14:tracePt t="46136" x="9698038" y="723900"/>
          <p14:tracePt t="46153" x="9661525" y="704850"/>
          <p14:tracePt t="46170" x="9634538" y="696913"/>
          <p14:tracePt t="46186" x="9572625" y="687388"/>
          <p14:tracePt t="46203" x="9518650" y="687388"/>
          <p14:tracePt t="46219" x="9483725" y="687388"/>
          <p14:tracePt t="46236" x="9375775" y="750888"/>
          <p14:tracePt t="46253" x="9340850" y="785813"/>
          <p14:tracePt t="46269" x="9323388" y="839788"/>
          <p14:tracePt t="46286" x="9296400" y="901700"/>
          <p14:tracePt t="46303" x="9296400" y="928688"/>
          <p14:tracePt t="46319" x="9296400" y="965200"/>
          <p14:tracePt t="46336" x="9296400" y="990600"/>
          <p14:tracePt t="46352" x="9313863" y="1071563"/>
          <p14:tracePt t="46369" x="9331325" y="1108075"/>
          <p14:tracePt t="46386" x="9358313" y="1143000"/>
          <p14:tracePt t="46402" x="9420225" y="1187450"/>
          <p14:tracePt t="46419" x="9474200" y="1204913"/>
          <p14:tracePt t="46436" x="9528175" y="1204913"/>
          <p14:tracePt t="46453" x="9644063" y="1214438"/>
          <p14:tracePt t="46469" x="9680575" y="1214438"/>
          <p14:tracePt t="46486" x="9715500" y="1214438"/>
          <p14:tracePt t="46502" x="9752013" y="1214438"/>
          <p14:tracePt t="46519" x="9759950" y="1214438"/>
          <p14:tracePt t="46541" x="9769475" y="1214438"/>
          <p14:tracePt t="46553" x="9777413" y="1214438"/>
          <p14:tracePt t="46579" x="9777413" y="1204913"/>
          <p14:tracePt t="46592" x="9786938" y="1196975"/>
          <p14:tracePt t="46604" x="9796463" y="1160463"/>
          <p14:tracePt t="46619" x="9796463" y="1125538"/>
          <p14:tracePt t="46635" x="9804400" y="1098550"/>
          <p14:tracePt t="46652" x="9804400" y="1044575"/>
          <p14:tracePt t="46669" x="9823450" y="919163"/>
          <p14:tracePt t="46685" x="9823450" y="857250"/>
          <p14:tracePt t="46702" x="9823450" y="812800"/>
          <p14:tracePt t="46719" x="9823450" y="768350"/>
          <p14:tracePt t="46735" x="9823450" y="741363"/>
          <p14:tracePt t="46752" x="9813925" y="731838"/>
          <p14:tracePt t="46769" x="9804400" y="714375"/>
          <p14:tracePt t="46785" x="9777413" y="696913"/>
          <p14:tracePt t="46802" x="9769475" y="687388"/>
          <p14:tracePt t="46818" x="9759950" y="679450"/>
          <p14:tracePt t="46835" x="9742488" y="660400"/>
          <p14:tracePt t="46851" x="9725025" y="660400"/>
          <p14:tracePt t="46868" x="9715500" y="660400"/>
          <p14:tracePt t="46885" x="9680575" y="660400"/>
          <p14:tracePt t="46901" x="9644063" y="660400"/>
          <p14:tracePt t="46918" x="9590088" y="660400"/>
          <p14:tracePt t="46935" x="9518650" y="660400"/>
          <p14:tracePt t="46952" x="9474200" y="660400"/>
          <p14:tracePt t="46968" x="9439275" y="669925"/>
          <p14:tracePt t="46985" x="9412288" y="679450"/>
          <p14:tracePt t="47001" x="9375775" y="696913"/>
          <p14:tracePt t="47018" x="9367838" y="714375"/>
          <p14:tracePt t="47037" x="9348788" y="723900"/>
          <p14:tracePt t="47051" x="9348788" y="731838"/>
          <p14:tracePt t="47075" x="9340850" y="731838"/>
          <p14:tracePt t="47814" x="9340850" y="741363"/>
          <p14:tracePt t="47826" x="9331325" y="750888"/>
          <p14:tracePt t="47839" x="9323388" y="768350"/>
          <p14:tracePt t="47852" x="9304338" y="812800"/>
          <p14:tracePt t="47866" x="9304338" y="847725"/>
          <p14:tracePt t="47883" x="9296400" y="901700"/>
          <p14:tracePt t="47899" x="9296400" y="965200"/>
          <p14:tracePt t="47916" x="9304338" y="1089025"/>
          <p14:tracePt t="47933" x="9358313" y="1143000"/>
          <p14:tracePt t="47949" x="9402763" y="1187450"/>
          <p14:tracePt t="47966" x="9555163" y="1250950"/>
          <p14:tracePt t="47983" x="9653588" y="1276350"/>
          <p14:tracePt t="47999" x="9742488" y="1285875"/>
          <p14:tracePt t="48016" x="9813925" y="1295400"/>
          <p14:tracePt t="48032" x="9939338" y="1295400"/>
          <p14:tracePt t="48049" x="9974263" y="1295400"/>
          <p14:tracePt t="48066" x="10001250" y="1295400"/>
          <p14:tracePt t="48082" x="10037763" y="1276350"/>
          <p14:tracePt t="48099" x="10045700" y="1258888"/>
          <p14:tracePt t="48116" x="10055225" y="1231900"/>
          <p14:tracePt t="48133" x="10072688" y="1108075"/>
          <p14:tracePt t="48149" x="10072688" y="973138"/>
          <p14:tracePt t="48166" x="10072688" y="812800"/>
          <p14:tracePt t="48183" x="9983788" y="561975"/>
          <p14:tracePt t="48200" x="9939338" y="517525"/>
          <p14:tracePt t="48216" x="9894888" y="490538"/>
          <p14:tracePt t="48232" x="9858375" y="482600"/>
          <p14:tracePt t="48233" x="9796463" y="473075"/>
          <p14:tracePt t="48249" x="9742488" y="465138"/>
          <p14:tracePt t="48265" x="9653588" y="465138"/>
          <p14:tracePt t="48282" x="9572625" y="465138"/>
          <p14:tracePt t="48299" x="9456738" y="509588"/>
          <p14:tracePt t="48315" x="9412288" y="536575"/>
          <p14:tracePt t="48332" x="9385300" y="561975"/>
          <p14:tracePt t="48349" x="9331325" y="642938"/>
          <p14:tracePt t="48365" x="9323388" y="687388"/>
          <p14:tracePt t="48382" x="9304338" y="723900"/>
          <p14:tracePt t="48399" x="9286875" y="785813"/>
          <p14:tracePt t="48415" x="9286875" y="830263"/>
          <p14:tracePt t="48432" x="9286875" y="866775"/>
          <p14:tracePt t="48449" x="9313863" y="928688"/>
          <p14:tracePt t="48450" x="9367838" y="1000125"/>
          <p14:tracePt t="48465" x="9412288" y="1062038"/>
          <p14:tracePt t="48482" x="9491663" y="1133475"/>
          <p14:tracePt t="48499" x="9582150" y="1196975"/>
          <p14:tracePt t="48515" x="9769475" y="1285875"/>
          <p14:tracePt t="48532" x="9848850" y="1312863"/>
          <p14:tracePt t="48548" x="9939338" y="1339850"/>
          <p14:tracePt t="48565" x="10090150" y="1366838"/>
          <p14:tracePt t="48581" x="10117138" y="1366838"/>
          <p14:tracePt t="48598" x="10134600" y="1366838"/>
          <p14:tracePt t="48615" x="10161588" y="1357313"/>
          <p14:tracePt t="48631" x="10171113" y="1330325"/>
          <p14:tracePt t="48648" x="10180638" y="1268413"/>
          <p14:tracePt t="48665" x="10188575" y="1187450"/>
          <p14:tracePt t="48681" x="10180638" y="1036638"/>
          <p14:tracePt t="48698" x="10153650" y="982663"/>
          <p14:tracePt t="48715" x="10117138" y="938213"/>
          <p14:tracePt t="48731" x="10010775" y="822325"/>
          <p14:tracePt t="48748" x="9966325" y="768350"/>
          <p14:tracePt t="48764" x="9912350" y="723900"/>
          <p14:tracePt t="48781" x="9823450" y="679450"/>
          <p14:tracePt t="48798" x="9786938" y="669925"/>
          <p14:tracePt t="48814" x="9732963" y="669925"/>
          <p14:tracePt t="48831" x="9626600" y="704850"/>
          <p14:tracePt t="48848" x="9590088" y="750888"/>
          <p14:tracePt t="48864" x="9555163" y="795338"/>
          <p14:tracePt t="48881" x="9545638" y="839788"/>
          <p14:tracePt t="48898" x="9518650" y="955675"/>
          <p14:tracePt t="48914" x="9518650" y="1017588"/>
          <p14:tracePt t="48931" x="9518650" y="1071563"/>
          <p14:tracePt t="48947" x="9518650" y="1133475"/>
          <p14:tracePt t="48964" x="9518650" y="1152525"/>
          <p14:tracePt t="48981" x="9518650" y="1169988"/>
          <p14:tracePt t="48997" x="9563100" y="1204913"/>
          <p14:tracePt t="49014" x="9609138" y="1241425"/>
          <p14:tracePt t="49031" x="9661525" y="1268413"/>
          <p14:tracePt t="49048" x="9759950" y="1322388"/>
          <p14:tracePt t="49064" x="9813925" y="1347788"/>
          <p14:tracePt t="49081" x="9867900" y="1366838"/>
          <p14:tracePt t="49097" x="9912350" y="1366838"/>
          <p14:tracePt t="49114" x="10028238" y="1366838"/>
          <p14:tracePt t="49130" x="10063163" y="1347788"/>
          <p14:tracePt t="49147" x="10099675" y="1330325"/>
          <p14:tracePt t="49164" x="10134600" y="1250950"/>
          <p14:tracePt t="49180" x="10153650" y="1187450"/>
          <p14:tracePt t="49197" x="10171113" y="1089025"/>
          <p14:tracePt t="49214" x="10180638" y="928688"/>
          <p14:tracePt t="49230" x="10180638" y="884238"/>
          <p14:tracePt t="49247" x="10171113" y="857250"/>
          <p14:tracePt t="49264" x="10090150" y="803275"/>
          <p14:tracePt t="49280" x="10028238" y="750888"/>
          <p14:tracePt t="49297" x="9939338" y="714375"/>
          <p14:tracePt t="49313" x="9840913" y="669925"/>
          <p14:tracePt t="49330" x="9698038" y="642938"/>
          <p14:tracePt t="49347" x="9634538" y="642938"/>
          <p14:tracePt t="49364" x="9590088" y="642938"/>
          <p14:tracePt t="49380" x="9510713" y="642938"/>
          <p14:tracePt t="49397" x="9491663" y="652463"/>
          <p14:tracePt t="49413" x="9474200" y="660400"/>
          <p14:tracePt t="49430" x="9456738" y="696913"/>
          <p14:tracePt t="49446" x="9447213" y="723900"/>
          <p14:tracePt t="49463" x="9439275" y="750888"/>
          <p14:tracePt t="49480" x="9439275" y="901700"/>
          <p14:tracePt t="49496" x="9456738" y="973138"/>
          <p14:tracePt t="49513" x="9474200" y="1036638"/>
          <p14:tracePt t="49530" x="9528175" y="1098550"/>
          <p14:tracePt t="49546" x="9545638" y="1116013"/>
          <p14:tracePt t="49563" x="9582150" y="1143000"/>
          <p14:tracePt t="49580" x="9599613" y="1152525"/>
          <p14:tracePt t="49596" x="9653588" y="1169988"/>
          <p14:tracePt t="49613" x="9688513" y="1179513"/>
          <p14:tracePt t="49629" x="9715500" y="1187450"/>
          <p14:tracePt t="49646" x="9769475" y="1196975"/>
          <p14:tracePt t="49663" x="9786938" y="1204913"/>
          <p14:tracePt t="49679" x="9813925" y="1204913"/>
          <p14:tracePt t="49696" x="9867900" y="1204913"/>
          <p14:tracePt t="49713" x="9885363" y="1204913"/>
          <p14:tracePt t="49729" x="9912350" y="1204913"/>
          <p14:tracePt t="49746" x="9939338" y="1204913"/>
          <p14:tracePt t="49763" x="9991725" y="1179513"/>
          <p14:tracePt t="49779" x="10010775" y="1160463"/>
          <p14:tracePt t="49796" x="10018713" y="1152525"/>
          <p14:tracePt t="49812" x="10028238" y="1133475"/>
          <p14:tracePt t="49829" x="10028238" y="1125538"/>
          <p14:tracePt t="49849" x="10037763" y="1116013"/>
          <p14:tracePt t="49900" x="10037763" y="1108075"/>
          <p14:tracePt t="50053" x="10028238" y="1108075"/>
          <p14:tracePt t="50078" x="10018713" y="1108075"/>
          <p14:tracePt t="50091" x="10010775" y="1108075"/>
          <p14:tracePt t="50116" x="10001250" y="1108075"/>
          <p14:tracePt t="50320" x="9991725" y="1108075"/>
          <p14:tracePt t="50332" x="9966325" y="1116013"/>
          <p14:tracePt t="50345" x="9947275" y="1133475"/>
          <p14:tracePt t="50358" x="9920288" y="1152525"/>
          <p14:tracePt t="50371" x="9885363" y="1169988"/>
          <p14:tracePt t="50384" x="9875838" y="1187450"/>
          <p14:tracePt t="50397" x="9858375" y="1196975"/>
          <p14:tracePt t="50435" x="9848850" y="1196975"/>
          <p14:tracePt t="50447" x="9848850" y="1204913"/>
          <p14:tracePt t="50460" x="9840913" y="1204913"/>
          <p14:tracePt t="50626" x="9848850" y="1204913"/>
          <p14:tracePt t="50638" x="9894888" y="1179513"/>
          <p14:tracePt t="50651" x="9947275" y="1143000"/>
          <p14:tracePt t="50664" x="10001250" y="1098550"/>
          <p14:tracePt t="50678" x="10072688" y="1027113"/>
          <p14:tracePt t="50694" x="10109200" y="982663"/>
          <p14:tracePt t="50711" x="10134600" y="938213"/>
          <p14:tracePt t="50728" x="10144125" y="893763"/>
          <p14:tracePt t="50744" x="10153650" y="874713"/>
          <p14:tracePt t="50761" x="10153650" y="847725"/>
          <p14:tracePt t="50777" x="10153650" y="830263"/>
          <p14:tracePt t="50794" x="10153650" y="795338"/>
          <p14:tracePt t="50811" x="10144125" y="768350"/>
          <p14:tracePt t="50827" x="10090150" y="723900"/>
          <p14:tracePt t="50844" x="9902825" y="652463"/>
          <p14:tracePt t="50860" x="9752013" y="625475"/>
          <p14:tracePt t="50877" x="9599613" y="625475"/>
          <p14:tracePt t="50894" x="9269413" y="679450"/>
          <p14:tracePt t="50910" x="9161463" y="714375"/>
          <p14:tracePt t="50927" x="9117013" y="750888"/>
          <p14:tracePt t="50944" x="9037638" y="857250"/>
          <p14:tracePt t="50960" x="9018588" y="901700"/>
          <p14:tracePt t="50977" x="9001125" y="982663"/>
          <p14:tracePt t="50994" x="8991600" y="1044575"/>
          <p14:tracePt t="51010" x="8991600" y="1152525"/>
          <p14:tracePt t="51027" x="8991600" y="1196975"/>
          <p14:tracePt t="51043" x="9001125" y="1258888"/>
          <p14:tracePt t="51060" x="9090025" y="1411288"/>
          <p14:tracePt t="51077" x="9161463" y="1482725"/>
          <p14:tracePt t="51093" x="9224963" y="1527175"/>
          <p14:tracePt t="51110" x="9367838" y="1598613"/>
          <p14:tracePt t="51127" x="9429750" y="1616075"/>
          <p14:tracePt t="51143" x="9491663" y="1625600"/>
          <p14:tracePt t="51160" x="9590088" y="1625600"/>
          <p14:tracePt t="51176" x="9644063" y="1625600"/>
          <p14:tracePt t="51193" x="9698038" y="1625600"/>
          <p14:tracePt t="51210" x="9725025" y="1625600"/>
          <p14:tracePt t="51211" x="9752013" y="1625600"/>
          <p14:tracePt t="51226" x="9769475" y="1608138"/>
          <p14:tracePt t="51243" x="9796463" y="1571625"/>
          <p14:tracePt t="51260" x="9813925" y="1544638"/>
          <p14:tracePt t="51263" x="9823450" y="1517650"/>
          <p14:tracePt t="51277" x="9831388" y="1490663"/>
          <p14:tracePt t="51293" x="9831388" y="1465263"/>
          <p14:tracePt t="51309" x="9840913" y="1438275"/>
          <p14:tracePt t="51326" x="9848850" y="1312863"/>
          <p14:tracePt t="51343" x="9848850" y="1196975"/>
          <p14:tracePt t="51359" x="9848850" y="1081088"/>
          <p14:tracePt t="51376" x="9840913" y="973138"/>
          <p14:tracePt t="51393" x="9840913" y="946150"/>
          <p14:tracePt t="51410" x="9831388" y="938213"/>
          <p14:tracePt t="51426" x="9831388" y="928688"/>
          <p14:tracePt t="51453" x="9823450" y="928688"/>
          <p14:tracePt t="51529" x="9813925" y="928688"/>
          <p14:tracePt t="51593" x="9804400" y="928688"/>
          <p14:tracePt t="52574" x="9796463" y="928688"/>
          <p14:tracePt t="52586" x="9769475" y="928688"/>
          <p14:tracePt t="52599" x="9725025" y="928688"/>
          <p14:tracePt t="52612" x="9599613" y="919163"/>
          <p14:tracePt t="52625" x="9340850" y="919163"/>
          <p14:tracePt t="52640" x="8947150" y="919163"/>
          <p14:tracePt t="52657" x="8528050" y="919163"/>
          <p14:tracePt t="52675" x="7875588" y="919163"/>
          <p14:tracePt t="52693" x="7554913" y="919163"/>
          <p14:tracePt t="52708" x="7259638" y="919163"/>
          <p14:tracePt t="52725" x="6983413" y="919163"/>
          <p14:tracePt t="52741" x="6518275" y="965200"/>
          <p14:tracePt t="52757" x="6357938" y="973138"/>
          <p14:tracePt t="52774" x="6224588" y="973138"/>
          <p14:tracePt t="52791" x="6045200" y="973138"/>
          <p14:tracePt t="52807" x="5983288" y="973138"/>
          <p14:tracePt t="52824" x="5938838" y="973138"/>
          <p14:tracePt t="52841" x="5911850" y="965200"/>
          <p14:tracePt t="52857" x="5894388" y="955675"/>
          <p14:tracePt t="52873" x="5894388" y="938213"/>
          <p14:tracePt t="52890" x="5894388" y="928688"/>
          <p14:tracePt t="52906" x="5919788" y="874713"/>
          <p14:tracePt t="52923" x="6000750" y="830263"/>
          <p14:tracePt t="52940" x="6134100" y="758825"/>
          <p14:tracePt t="52956" x="6572250" y="652463"/>
          <p14:tracePt t="52974" x="6777038" y="642938"/>
          <p14:tracePt t="52990" x="6956425" y="642938"/>
          <p14:tracePt t="53007" x="7286625" y="731838"/>
          <p14:tracePt t="53023" x="7375525" y="776288"/>
          <p14:tracePt t="53040" x="7429500" y="812800"/>
          <p14:tracePt t="53057" x="7473950" y="847725"/>
          <p14:tracePt t="53095" x="7483475" y="847725"/>
          <p14:tracePt t="53108" x="7483475" y="857250"/>
          <p14:tracePt t="53121" x="7466013" y="866775"/>
          <p14:tracePt t="53136" x="7394575" y="884238"/>
          <p14:tracePt t="53146" x="7259638" y="928688"/>
          <p14:tracePt t="53159" x="7081838" y="990600"/>
          <p14:tracePt t="53173" x="6956425" y="1036638"/>
          <p14:tracePt t="53190" x="6875463" y="1062038"/>
          <p14:tracePt t="53206" x="6848475" y="1062038"/>
          <p14:tracePt t="53223" x="6831013" y="1071563"/>
          <p14:tracePt t="53286" x="6840538" y="1098550"/>
          <p14:tracePt t="53299" x="6902450" y="1143000"/>
          <p14:tracePt t="54127" x="6911975" y="1143000"/>
          <p14:tracePt t="54140" x="6938963" y="1143000"/>
          <p14:tracePt t="54152" x="7037388" y="1143000"/>
          <p14:tracePt t="54165" x="7296150" y="1143000"/>
          <p14:tracePt t="54178" x="7796213" y="1160463"/>
          <p14:tracePt t="54190" x="8348663" y="1214438"/>
          <p14:tracePt t="54204" x="8831263" y="1285875"/>
          <p14:tracePt t="54221" x="9153525" y="1366838"/>
          <p14:tracePt t="54237" x="9447213" y="1455738"/>
          <p14:tracePt t="54254" x="9688513" y="1509713"/>
          <p14:tracePt t="54271" x="9769475" y="1517650"/>
          <p14:tracePt t="54287" x="9823450" y="1527175"/>
          <p14:tracePt t="54304" x="9875838" y="1527175"/>
          <p14:tracePt t="54320" x="9920288" y="1517650"/>
          <p14:tracePt t="54337" x="9939338" y="1500188"/>
          <p14:tracePt t="54354" x="9966325" y="1473200"/>
          <p14:tracePt t="54370" x="10001250" y="1428750"/>
          <p14:tracePt t="54387" x="10028238" y="1411288"/>
          <p14:tracePt t="54404" x="10028238" y="1393825"/>
          <p14:tracePt t="54421" x="10045700" y="1347788"/>
          <p14:tracePt t="54437" x="10045700" y="1322388"/>
          <p14:tracePt t="54453" x="10045700" y="1276350"/>
          <p14:tracePt t="54471" x="10037763" y="1179513"/>
          <p14:tracePt t="54487" x="10028238" y="1152525"/>
          <p14:tracePt t="54503" x="10018713" y="1133475"/>
          <p14:tracePt t="54520" x="10001250" y="1116013"/>
          <p14:tracePt t="54537" x="9939338" y="1098550"/>
          <p14:tracePt t="54553" x="9840913" y="1089025"/>
          <p14:tracePt t="54570" x="9742488" y="1081088"/>
          <p14:tracePt t="54587" x="9545638" y="1081088"/>
          <p14:tracePt t="54603" x="9510713" y="1081088"/>
          <p14:tracePt t="54620" x="9483725" y="1081088"/>
          <p14:tracePt t="54637" x="9466263" y="1081088"/>
          <p14:tracePt t="54653" x="9456738" y="1081088"/>
          <p14:tracePt t="54670" x="9447213" y="1081088"/>
          <p14:tracePt t="54687" x="9429750" y="1081088"/>
          <p14:tracePt t="54703" x="9420225" y="1081088"/>
          <p14:tracePt t="54720" x="9412288" y="1108075"/>
          <p14:tracePt t="54736" x="9402763" y="1116013"/>
          <p14:tracePt t="54753" x="9402763" y="1152525"/>
          <p14:tracePt t="54770" x="9402763" y="1169988"/>
          <p14:tracePt t="54786" x="9402763" y="1187450"/>
          <p14:tracePt t="54803" x="9420225" y="1241425"/>
          <p14:tracePt t="54819" x="9466263" y="1285875"/>
          <p14:tracePt t="54836" x="9518650" y="1322388"/>
          <p14:tracePt t="54853" x="9698038" y="1384300"/>
          <p14:tracePt t="54869" x="9823450" y="1419225"/>
          <p14:tracePt t="54886" x="9902825" y="1419225"/>
          <p14:tracePt t="54903" x="10018713" y="1419225"/>
          <p14:tracePt t="54919" x="10063163" y="1401763"/>
          <p14:tracePt t="54936" x="10090150" y="1357313"/>
          <p14:tracePt t="54953" x="10109200" y="1303338"/>
          <p14:tracePt t="54969" x="10144125" y="1160463"/>
          <p14:tracePt t="54986" x="10144125" y="1108075"/>
          <p14:tracePt t="55003" x="10144125" y="1071563"/>
          <p14:tracePt t="55019" x="10099675" y="1027113"/>
          <p14:tracePt t="55036" x="10055225" y="1009650"/>
          <p14:tracePt t="55053" x="9966325" y="982663"/>
          <p14:tracePt t="55069" x="9759950" y="946150"/>
          <p14:tracePt t="55086" x="9688513" y="946150"/>
          <p14:tracePt t="55102" x="9626600" y="946150"/>
          <p14:tracePt t="55119" x="9528175" y="946150"/>
          <p14:tracePt t="55136" x="9491663" y="946150"/>
          <p14:tracePt t="55152" x="9447213" y="990600"/>
          <p14:tracePt t="55169" x="9412288" y="1044575"/>
          <p14:tracePt t="55185" x="9367838" y="1187450"/>
          <p14:tracePt t="55203" x="9358313" y="1214438"/>
          <p14:tracePt t="55219" x="9358313" y="1241425"/>
          <p14:tracePt t="55235" x="9358313" y="1258888"/>
          <p14:tracePt t="55488" x="9348788" y="1258888"/>
          <p14:tracePt t="55501" x="9313863" y="1258888"/>
          <p14:tracePt t="55514" x="9251950" y="1268413"/>
          <p14:tracePt t="55527" x="9082088" y="1322388"/>
          <p14:tracePt t="55540" x="8732838" y="1455738"/>
          <p14:tracePt t="55553" x="8232775" y="1643063"/>
          <p14:tracePt t="55568" x="7804150" y="1803400"/>
          <p14:tracePt t="55585" x="7429500" y="1938338"/>
          <p14:tracePt t="55603" x="6823075" y="2125663"/>
          <p14:tracePt t="55618" x="6599238" y="2214563"/>
          <p14:tracePt t="55635" x="6491288" y="2268538"/>
          <p14:tracePt t="55651" x="6411913" y="2312988"/>
          <p14:tracePt t="55668" x="6330950" y="2384425"/>
          <p14:tracePt t="55685" x="6313488" y="2401888"/>
          <p14:tracePt t="55701" x="6303963" y="2411413"/>
          <p14:tracePt t="57884" x="6296025" y="2411413"/>
          <p14:tracePt t="57896" x="6276975" y="2411413"/>
          <p14:tracePt t="57909" x="6215063" y="2374900"/>
          <p14:tracePt t="57922" x="6062663" y="2268538"/>
          <p14:tracePt t="57934" x="5751513" y="1990725"/>
          <p14:tracePt t="57947" x="5375275" y="1670050"/>
          <p14:tracePt t="57964" x="5081588" y="1374775"/>
          <p14:tracePt t="57980" x="4919663" y="1152525"/>
          <p14:tracePt t="57997" x="4795838" y="973138"/>
          <p14:tracePt t="58014" x="4724400" y="866775"/>
          <p14:tracePt t="58030" x="4705350" y="839788"/>
          <p14:tracePt t="58316" x="4714875" y="839788"/>
          <p14:tracePt t="58330" x="4741863" y="839788"/>
          <p14:tracePt t="58342" x="4822825" y="857250"/>
          <p14:tracePt t="58355" x="4983163" y="901700"/>
          <p14:tracePt t="58368" x="5232400" y="982663"/>
          <p14:tracePt t="58381" x="5456238" y="1054100"/>
          <p14:tracePt t="58396" x="5589588" y="1089025"/>
          <p14:tracePt t="58413" x="5688013" y="1133475"/>
          <p14:tracePt t="58429" x="5803900" y="1187450"/>
          <p14:tracePt t="58446" x="6099175" y="1366838"/>
          <p14:tracePt t="58463" x="6232525" y="1473200"/>
          <p14:tracePt t="58479" x="6375400" y="1544638"/>
          <p14:tracePt t="58497" x="6510338" y="1608138"/>
          <p14:tracePt t="58512" x="6537325" y="1616075"/>
          <p14:tracePt t="58529" x="6545263" y="1625600"/>
          <p14:tracePt t="58762" x="6554788" y="1625600"/>
          <p14:tracePt t="58775" x="6562725" y="1625600"/>
          <p14:tracePt t="58788" x="6616700" y="1625600"/>
          <p14:tracePt t="58801" x="6724650" y="1616075"/>
          <p14:tracePt t="58813" x="6946900" y="1589088"/>
          <p14:tracePt t="58828" x="7394575" y="1571625"/>
          <p14:tracePt t="58845" x="7840663" y="1571625"/>
          <p14:tracePt t="58862" x="8143875" y="1571625"/>
          <p14:tracePt t="58878" x="8491538" y="1571625"/>
          <p14:tracePt t="58895" x="8589963" y="1571625"/>
          <p14:tracePt t="58912" x="8670925" y="1581150"/>
          <p14:tracePt t="59170" x="8680450" y="1581150"/>
          <p14:tracePt t="59183" x="8688388" y="1581150"/>
          <p14:tracePt t="59195" x="8705850" y="1581150"/>
          <p14:tracePt t="59208" x="8724900" y="1581150"/>
          <p14:tracePt t="59221" x="8751888" y="1581150"/>
          <p14:tracePt t="59233" x="8796338" y="1581150"/>
          <p14:tracePt t="59246" x="8823325" y="1581150"/>
          <p14:tracePt t="59261" x="8840788" y="1581150"/>
          <p14:tracePt t="59284" x="8858250" y="1581150"/>
          <p14:tracePt t="59309" x="8858250" y="1589088"/>
          <p14:tracePt t="59322" x="8858250" y="1598613"/>
          <p14:tracePt t="59335" x="8867775" y="1608138"/>
          <p14:tracePt t="59348" x="8867775" y="1616075"/>
          <p14:tracePt t="59361" x="8867775" y="1625600"/>
          <p14:tracePt t="59378" x="8867775" y="1633538"/>
          <p14:tracePt t="59394" x="8867775" y="1643063"/>
          <p14:tracePt t="59411" x="8867775" y="1652588"/>
          <p14:tracePt t="59428" x="8867775" y="1660525"/>
          <p14:tracePt t="59444" x="8867775" y="1670050"/>
          <p14:tracePt t="59461" x="8867775" y="1679575"/>
          <p14:tracePt t="59500" x="8867775" y="1687513"/>
          <p14:tracePt t="59717" x="8858250" y="1697038"/>
          <p14:tracePt t="59730" x="8840788" y="1697038"/>
          <p14:tracePt t="59742" x="8813800" y="1704975"/>
          <p14:tracePt t="59755" x="8786813" y="1704975"/>
          <p14:tracePt t="59768" x="8759825" y="1714500"/>
          <p14:tracePt t="59781" x="8732838" y="1724025"/>
          <p14:tracePt t="59794" x="8724900" y="1724025"/>
          <p14:tracePt t="59810" x="8715375" y="1724025"/>
          <p14:tracePt t="59908" x="8705850" y="1724025"/>
          <p14:tracePt t="60035" x="8697913" y="1724025"/>
          <p14:tracePt t="60061" x="8670925" y="1724025"/>
          <p14:tracePt t="60073" x="8634413" y="1741488"/>
          <p14:tracePt t="60086" x="8572500" y="1741488"/>
          <p14:tracePt t="60099" x="8510588" y="1751013"/>
          <p14:tracePt t="60112" x="8447088" y="1758950"/>
          <p14:tracePt t="60126" x="8420100" y="1758950"/>
          <p14:tracePt t="60142" x="8402638" y="1768475"/>
          <p14:tracePt t="60159" x="8394700" y="1768475"/>
          <p14:tracePt t="60176" x="8385175" y="1768475"/>
          <p14:tracePt t="61755" x="8367713" y="1768475"/>
          <p14:tracePt t="61768" x="8331200" y="1768475"/>
          <p14:tracePt t="61781" x="8251825" y="1768475"/>
          <p14:tracePt t="61793" x="8099425" y="1768475"/>
          <p14:tracePt t="61806" x="7840663" y="1795463"/>
          <p14:tracePt t="61823" x="7616825" y="1795463"/>
          <p14:tracePt t="61839" x="7456488" y="1803400"/>
          <p14:tracePt t="61856" x="7358063" y="1812925"/>
          <p14:tracePt t="61857" x="7286625" y="1822450"/>
          <p14:tracePt t="61873" x="7224713" y="1822450"/>
          <p14:tracePt t="61889" x="7188200" y="1830388"/>
          <p14:tracePt t="61906" x="7143750" y="1839913"/>
          <p14:tracePt t="61922" x="7099300" y="1839913"/>
          <p14:tracePt t="61939" x="7072313" y="1839913"/>
          <p14:tracePt t="61956" x="7054850" y="1839913"/>
          <p14:tracePt t="61972" x="7000875" y="1839913"/>
          <p14:tracePt t="61989" x="6983413" y="1839913"/>
          <p14:tracePt t="62006" x="6965950" y="1839913"/>
          <p14:tracePt t="62239" x="6956425" y="1839913"/>
          <p14:tracePt t="62251" x="6938963" y="1839913"/>
          <p14:tracePt t="62264" x="6875463" y="1839913"/>
          <p14:tracePt t="62277" x="6759575" y="1839913"/>
          <p14:tracePt t="62289" x="6537325" y="1839913"/>
          <p14:tracePt t="62306" x="6134100" y="1839913"/>
          <p14:tracePt t="62322" x="5786438" y="1839913"/>
          <p14:tracePt t="62339" x="5545138" y="1839913"/>
          <p14:tracePt t="62355" x="5295900" y="1839913"/>
          <p14:tracePt t="62372" x="5187950" y="1839913"/>
          <p14:tracePt t="62389" x="5089525" y="1839913"/>
          <p14:tracePt t="62405" x="4991100" y="1839913"/>
          <p14:tracePt t="62422" x="4956175" y="1839913"/>
          <p14:tracePt t="62438" x="4929188" y="1839913"/>
          <p14:tracePt t="62455" x="4894263" y="1839913"/>
          <p14:tracePt t="62471" x="4884738" y="1839913"/>
          <p14:tracePt t="62488" x="4875213" y="1839913"/>
          <p14:tracePt t="62518" x="4867275" y="1839913"/>
          <p14:tracePt t="62582" x="4848225" y="1839913"/>
          <p14:tracePt t="62595" x="4830763" y="1839913"/>
          <p14:tracePt t="62607" x="4803775" y="1839913"/>
          <p14:tracePt t="62621" x="4776788" y="1839913"/>
          <p14:tracePt t="62638" x="4741863" y="1839913"/>
          <p14:tracePt t="62655" x="4705350" y="1839913"/>
          <p14:tracePt t="62671" x="4625975" y="1847850"/>
          <p14:tracePt t="62688" x="4589463" y="1847850"/>
          <p14:tracePt t="62705" x="4545013" y="1857375"/>
          <p14:tracePt t="62721" x="4510088" y="1857375"/>
          <p14:tracePt t="62738" x="4456113" y="1857375"/>
          <p14:tracePt t="62754" x="4429125" y="1857375"/>
          <p14:tracePt t="62771" x="4411663" y="1857375"/>
          <p14:tracePt t="62788" x="4384675" y="1857375"/>
          <p14:tracePt t="62805" x="4375150" y="1857375"/>
          <p14:tracePt t="62824" x="4367213" y="1857375"/>
          <p14:tracePt t="63218" x="4375150" y="1857375"/>
          <p14:tracePt t="63231" x="4402138" y="1857375"/>
          <p14:tracePt t="63244" x="4473575" y="1857375"/>
          <p14:tracePt t="63256" x="4625975" y="1857375"/>
          <p14:tracePt t="63270" x="4911725" y="1839913"/>
          <p14:tracePt t="63287" x="5214938" y="1822450"/>
          <p14:tracePt t="63303" x="5510213" y="1822450"/>
          <p14:tracePt t="63320" x="6375400" y="1822450"/>
          <p14:tracePt t="63336" x="6894513" y="1822450"/>
          <p14:tracePt t="63353" x="7439025" y="1822450"/>
          <p14:tracePt t="63370" x="7912100" y="1830388"/>
          <p14:tracePt t="63386" x="8599488" y="1973263"/>
          <p14:tracePt t="63403" x="8823325" y="2044700"/>
          <p14:tracePt t="63420" x="8929688" y="2089150"/>
          <p14:tracePt t="63436" x="8974138" y="2098675"/>
          <p14:tracePt t="63702" x="8991600" y="2098675"/>
          <p14:tracePt t="63715" x="9010650" y="2098675"/>
          <p14:tracePt t="63728" x="9063038" y="2098675"/>
          <p14:tracePt t="63740" x="9153525" y="2089150"/>
          <p14:tracePt t="63753" x="9277350" y="2089150"/>
          <p14:tracePt t="63769" x="9385300" y="2089150"/>
          <p14:tracePt t="63786" x="9483725" y="2089150"/>
          <p14:tracePt t="63802" x="9555163" y="2089150"/>
          <p14:tracePt t="63819" x="9626600" y="2089150"/>
          <p14:tracePt t="63836" x="9634538" y="2089150"/>
          <p14:tracePt t="63880" x="9644063" y="2089150"/>
          <p14:tracePt t="63969" x="9626600" y="2089150"/>
          <p14:tracePt t="63982" x="9582150" y="2089150"/>
          <p14:tracePt t="63995" x="9466263" y="2089150"/>
          <p14:tracePt t="64007" x="9296400" y="2098675"/>
          <p14:tracePt t="64020" x="9117013" y="2098675"/>
          <p14:tracePt t="64035" x="8991600" y="2108200"/>
          <p14:tracePt t="64052" x="8920163" y="2108200"/>
          <p14:tracePt t="64069" x="8867775" y="2108200"/>
          <p14:tracePt t="64086" x="8831263" y="2108200"/>
          <p14:tracePt t="64109" x="8823325" y="2108200"/>
          <p14:tracePt t="64351" x="8813800" y="2108200"/>
          <p14:tracePt t="64364" x="8796338" y="2108200"/>
          <p14:tracePt t="64377" x="8786813" y="2108200"/>
          <p14:tracePt t="64389" x="8759825" y="2108200"/>
          <p14:tracePt t="64402" x="8732838" y="2108200"/>
          <p14:tracePt t="64418" x="8715375" y="2108200"/>
          <p14:tracePt t="64435" x="8688388" y="2108200"/>
          <p14:tracePt t="64451" x="8661400" y="2108200"/>
          <p14:tracePt t="64468" x="8589963" y="2108200"/>
          <p14:tracePt t="64484" x="8562975" y="2108200"/>
          <p14:tracePt t="64501" x="8528050" y="2108200"/>
          <p14:tracePt t="64504" x="8501063" y="2108200"/>
          <p14:tracePt t="64519" x="8474075" y="2108200"/>
          <p14:tracePt t="64535" x="8456613" y="2108200"/>
          <p14:tracePt t="64551" x="8439150" y="2108200"/>
          <p14:tracePt t="64567" x="8394700" y="2108200"/>
          <p14:tracePt t="64584" x="8367713" y="2108200"/>
          <p14:tracePt t="64601" x="8358188" y="2108200"/>
          <p14:tracePt t="64617" x="8348663" y="2108200"/>
          <p14:tracePt t="64634" x="8340725" y="2108200"/>
          <p14:tracePt t="64651" x="8331200" y="2108200"/>
          <p14:tracePt t="64861" x="8323263" y="2108200"/>
          <p14:tracePt t="64874" x="8304213" y="2108200"/>
          <p14:tracePt t="64886" x="8259763" y="2108200"/>
          <p14:tracePt t="64900" x="8215313" y="2108200"/>
          <p14:tracePt t="64917" x="8143875" y="2108200"/>
          <p14:tracePt t="64933" x="8045450" y="2108200"/>
          <p14:tracePt t="64950" x="7858125" y="2089150"/>
          <p14:tracePt t="64967" x="7796213" y="2089150"/>
          <p14:tracePt t="64983" x="7759700" y="2089150"/>
          <p14:tracePt t="65000" x="7724775" y="2089150"/>
          <p14:tracePt t="65026" x="7715250" y="2089150"/>
          <p14:tracePt t="66567" x="7697788" y="2089150"/>
          <p14:tracePt t="66580" x="7688263" y="2089150"/>
          <p14:tracePt t="66593" x="7661275" y="2089150"/>
          <p14:tracePt t="66605" x="7599363" y="2089150"/>
          <p14:tracePt t="66618" x="7473950" y="2089150"/>
          <p14:tracePt t="66631" x="7296150" y="2089150"/>
          <p14:tracePt t="66647" x="7027863" y="2054225"/>
          <p14:tracePt t="66663" x="6804025" y="2044700"/>
          <p14:tracePt t="66680" x="6670675" y="2036763"/>
          <p14:tracePt t="66697" x="6473825" y="2027238"/>
          <p14:tracePt t="66713" x="6375400" y="2009775"/>
          <p14:tracePt t="66730" x="6313488" y="2009775"/>
          <p14:tracePt t="66747" x="6215063" y="2009775"/>
          <p14:tracePt t="66763" x="6170613" y="2009775"/>
          <p14:tracePt t="66780" x="6153150" y="2009775"/>
          <p14:tracePt t="66797" x="6134100" y="2000250"/>
          <p14:tracePt t="67102" x="6116638" y="2000250"/>
          <p14:tracePt t="67115" x="6099175" y="2000250"/>
          <p14:tracePt t="67128" x="6045200" y="2000250"/>
          <p14:tracePt t="67140" x="5973763" y="2000250"/>
          <p14:tracePt t="67153" x="5840413" y="2000250"/>
          <p14:tracePt t="67166" x="5643563" y="2000250"/>
          <p14:tracePt t="67179" x="5419725" y="2000250"/>
          <p14:tracePt t="67196" x="5241925" y="2000250"/>
          <p14:tracePt t="67212" x="5116513" y="2000250"/>
          <p14:tracePt t="67229" x="4965700" y="2000250"/>
          <p14:tracePt t="67246" x="4919663" y="2000250"/>
          <p14:tracePt t="67262" x="4894263" y="2009775"/>
          <p14:tracePt t="67279" x="4884738" y="2009775"/>
          <p14:tracePt t="67296" x="4875213" y="2009775"/>
          <p14:tracePt t="67319" x="4867275" y="2009775"/>
          <p14:tracePt t="67701" x="4857750" y="2009775"/>
          <p14:tracePt t="67713" x="4848225" y="2009775"/>
          <p14:tracePt t="67726" x="4840288" y="2009775"/>
          <p14:tracePt t="67739" x="4822825" y="2009775"/>
          <p14:tracePt t="67751" x="4803775" y="2009775"/>
          <p14:tracePt t="67764" x="4795838" y="2009775"/>
          <p14:tracePt t="67778" x="4776788" y="2009775"/>
          <p14:tracePt t="67795" x="4768850" y="2017713"/>
          <p14:tracePt t="67815" x="4759325" y="2017713"/>
          <p14:tracePt t="67841" x="4751388" y="2017713"/>
          <p14:tracePt t="67892" x="4759325" y="2017713"/>
          <p14:tracePt t="67904" x="4795838" y="2017713"/>
          <p14:tracePt t="67917" x="4902200" y="2027238"/>
          <p14:tracePt t="67930" x="5180013" y="2027238"/>
          <p14:tracePt t="67944" x="5705475" y="2062163"/>
          <p14:tracePt t="67961" x="6276975" y="2081213"/>
          <p14:tracePt t="67978" x="6705600" y="2116138"/>
          <p14:tracePt t="67994" x="7483475" y="2152650"/>
          <p14:tracePt t="68011" x="7786688" y="2179638"/>
          <p14:tracePt t="68028" x="8045450" y="2205038"/>
          <p14:tracePt t="68044" x="8331200" y="2276475"/>
          <p14:tracePt t="68061" x="8420100" y="2295525"/>
          <p14:tracePt t="68078" x="8474075" y="2322513"/>
          <p14:tracePt t="68094" x="8491538" y="2330450"/>
          <p14:tracePt t="68286" x="8501063" y="2330450"/>
          <p14:tracePt t="68299" x="8518525" y="2330450"/>
          <p14:tracePt t="68312" x="8555038" y="2330450"/>
          <p14:tracePt t="68324" x="8653463" y="2330450"/>
          <p14:tracePt t="68337" x="8777288" y="2322513"/>
          <p14:tracePt t="68350" x="8912225" y="2322513"/>
          <p14:tracePt t="68362" x="9028113" y="2322513"/>
          <p14:tracePt t="68377" x="9090025" y="2322513"/>
          <p14:tracePt t="68393" x="9153525" y="2322513"/>
          <p14:tracePt t="68410" x="9215438" y="2322513"/>
          <p14:tracePt t="68427" x="9286875" y="2322513"/>
          <p14:tracePt t="68443" x="9313863" y="2322513"/>
          <p14:tracePt t="68464" x="9323388" y="2322513"/>
          <p14:tracePt t="68515" x="9331325" y="2322513"/>
          <p14:tracePt t="68642" x="9286875" y="2322513"/>
          <p14:tracePt t="68655" x="9215438" y="2330450"/>
          <p14:tracePt t="68668" x="9090025" y="2339975"/>
          <p14:tracePt t="68681" x="8920163" y="2357438"/>
          <p14:tracePt t="68693" x="8715375" y="2384425"/>
          <p14:tracePt t="68710" x="8599488" y="2393950"/>
          <p14:tracePt t="68726" x="8510588" y="2393950"/>
          <p14:tracePt t="68743" x="8420100" y="2393950"/>
          <p14:tracePt t="68759" x="8224838" y="2393950"/>
          <p14:tracePt t="68776" x="8143875" y="2393950"/>
          <p14:tracePt t="68793" x="8089900" y="2393950"/>
          <p14:tracePt t="68810" x="8010525" y="2393950"/>
          <p14:tracePt t="68826" x="7991475" y="2393950"/>
          <p14:tracePt t="69037" x="7983538" y="2393950"/>
          <p14:tracePt t="69050" x="7966075" y="2393950"/>
          <p14:tracePt t="69062" x="7956550" y="2393950"/>
          <p14:tracePt t="69076" x="7939088" y="2393950"/>
          <p14:tracePt t="69092" x="7902575" y="2374900"/>
          <p14:tracePt t="69109" x="7831138" y="2339975"/>
          <p14:tracePt t="69126" x="7724775" y="2286000"/>
          <p14:tracePt t="69126" x="7562850" y="2214563"/>
          <p14:tracePt t="69142" x="7402513" y="2143125"/>
          <p14:tracePt t="69159" x="7242175" y="2081213"/>
          <p14:tracePt t="69175" x="7108825" y="2036763"/>
          <p14:tracePt t="69192" x="6884988" y="1982788"/>
          <p14:tracePt t="69209" x="6786563" y="1965325"/>
          <p14:tracePt t="69225" x="6715125" y="1946275"/>
          <p14:tracePt t="69242" x="6581775" y="1946275"/>
          <p14:tracePt t="69258" x="6545263" y="1946275"/>
          <p14:tracePt t="69275" x="6518275" y="1946275"/>
          <p14:tracePt t="69292" x="6483350" y="1990725"/>
          <p14:tracePt t="69309" x="6465888" y="2044700"/>
          <p14:tracePt t="69325" x="6465888" y="2116138"/>
          <p14:tracePt t="69342" x="6465888" y="2179638"/>
          <p14:tracePt t="69358" x="6545263" y="2303463"/>
          <p14:tracePt t="69375" x="6643688" y="2366963"/>
          <p14:tracePt t="69392" x="6831013" y="2438400"/>
          <p14:tracePt t="69408" x="7518400" y="2616200"/>
          <p14:tracePt t="69425" x="7858125" y="2660650"/>
          <p14:tracePt t="69441" x="8089900" y="2679700"/>
          <p14:tracePt t="69458" x="8385175" y="2679700"/>
          <p14:tracePt t="69475" x="8456613" y="2670175"/>
          <p14:tracePt t="69491" x="8501063" y="2652713"/>
          <p14:tracePt t="69509" x="8555038" y="2608263"/>
          <p14:tracePt t="69525" x="8572500" y="2589213"/>
          <p14:tracePt t="69541" x="8582025" y="2571750"/>
          <p14:tracePt t="69558" x="8582025" y="2544763"/>
          <p14:tracePt t="69574" x="8582025" y="2465388"/>
          <p14:tracePt t="69591" x="8545513" y="2411413"/>
          <p14:tracePt t="69608" x="8491538" y="2357438"/>
          <p14:tracePt t="69624" x="8259763" y="2251075"/>
          <p14:tracePt t="69641" x="7983538" y="2187575"/>
          <p14:tracePt t="69658" x="7688263" y="2179638"/>
          <p14:tracePt t="69674" x="7134225" y="2160588"/>
          <p14:tracePt t="69691" x="6929438" y="2160588"/>
          <p14:tracePt t="69708" x="6732588" y="2160588"/>
          <p14:tracePt t="69724" x="6367463" y="2232025"/>
          <p14:tracePt t="69741" x="6205538" y="2303463"/>
          <p14:tracePt t="69758" x="6045200" y="2374900"/>
          <p14:tracePt t="69774" x="5965825" y="2428875"/>
          <p14:tracePt t="69791" x="5857875" y="2490788"/>
          <p14:tracePt t="69808" x="5803900" y="2527300"/>
          <p14:tracePt t="69824" x="5768975" y="2554288"/>
          <p14:tracePt t="69841" x="5715000" y="2589213"/>
          <p14:tracePt t="69857" x="5705475" y="2598738"/>
          <p14:tracePt t="69874" x="5697538" y="2598738"/>
          <p14:tracePt t="69891" x="5697538" y="2608263"/>
          <p14:tracePt t="70017" x="5705475" y="2608263"/>
          <p14:tracePt t="70031" x="5732463" y="2616200"/>
          <p14:tracePt t="70042" x="5803900" y="2625725"/>
          <p14:tracePt t="70055" x="5894388" y="2625725"/>
          <p14:tracePt t="70068" x="5973763" y="2633663"/>
          <p14:tracePt t="70081" x="6027738" y="2643188"/>
          <p14:tracePt t="70093" x="6054725" y="2643188"/>
          <p14:tracePt t="70107" x="6072188" y="2643188"/>
          <p14:tracePt t="70123" x="6081713" y="2643188"/>
          <p14:tracePt t="70140" x="6089650" y="2643188"/>
          <p14:tracePt t="70183" x="6099175" y="2643188"/>
          <p14:tracePt t="70348" x="6108700" y="2643188"/>
          <p14:tracePt t="70361" x="6116638" y="2643188"/>
          <p14:tracePt t="70374" x="6161088" y="2633663"/>
          <p14:tracePt t="70386" x="6224588" y="2608263"/>
          <p14:tracePt t="70399" x="6313488" y="2571750"/>
          <p14:tracePt t="70412" x="6429375" y="2509838"/>
          <p14:tracePt t="70424" x="6518275" y="2482850"/>
          <p14:tracePt t="70440" x="6608763" y="2455863"/>
          <p14:tracePt t="70456" x="6670675" y="2438400"/>
          <p14:tracePt t="70473" x="6732588" y="2428875"/>
          <p14:tracePt t="70489" x="6823075" y="2419350"/>
          <p14:tracePt t="70506" x="6858000" y="2411413"/>
          <p14:tracePt t="70523" x="6875463" y="2411413"/>
          <p14:tracePt t="70539" x="6902450" y="2401888"/>
          <p14:tracePt t="70578" x="6911975" y="2401888"/>
          <p14:tracePt t="70628" x="6911975" y="2393950"/>
          <p14:tracePt t="70704" x="6911975" y="2384425"/>
          <p14:tracePt t="70730" x="6894513" y="2366963"/>
          <p14:tracePt t="70743" x="6831013" y="2339975"/>
          <p14:tracePt t="70756" x="6715125" y="2312988"/>
          <p14:tracePt t="70768" x="6537325" y="2259013"/>
          <p14:tracePt t="70781" x="6367463" y="2224088"/>
          <p14:tracePt t="70794" x="6242050" y="2205038"/>
          <p14:tracePt t="70806" x="6161088" y="2197100"/>
          <p14:tracePt t="70822" x="6062663" y="2187575"/>
          <p14:tracePt t="70839" x="5973763" y="2179638"/>
          <p14:tracePt t="70855" x="5875338" y="2170113"/>
          <p14:tracePt t="70873" x="5705475" y="2160588"/>
          <p14:tracePt t="70889" x="5643563" y="2160588"/>
          <p14:tracePt t="70905" x="5572125" y="2160588"/>
          <p14:tracePt t="70922" x="5419725" y="2160588"/>
          <p14:tracePt t="70938" x="5357813" y="2160588"/>
          <p14:tracePt t="70955" x="5295900" y="2160588"/>
          <p14:tracePt t="70972" x="5180013" y="2160588"/>
          <p14:tracePt t="70989" x="5126038" y="2170113"/>
          <p14:tracePt t="71005" x="5081588" y="2187575"/>
          <p14:tracePt t="71022" x="5027613" y="2224088"/>
          <p14:tracePt t="71038" x="5000625" y="2241550"/>
          <p14:tracePt t="71055" x="4991100" y="2251075"/>
          <p14:tracePt t="71072" x="4983163" y="2251075"/>
          <p14:tracePt t="71088" x="4973638" y="2259013"/>
          <p14:tracePt t="71111" x="4973638" y="2276475"/>
          <p14:tracePt t="71137" x="4973638" y="2295525"/>
          <p14:tracePt t="71149" x="5010150" y="2312988"/>
          <p14:tracePt t="71162" x="5072063" y="2339975"/>
          <p14:tracePt t="71175" x="5180013" y="2374900"/>
          <p14:tracePt t="71189" x="5340350" y="2393950"/>
          <p14:tracePt t="71205" x="5527675" y="2419350"/>
          <p14:tracePt t="71221" x="5715000" y="2446338"/>
          <p14:tracePt t="71238" x="6045200" y="2455863"/>
          <p14:tracePt t="71255" x="6170613" y="2455863"/>
          <p14:tracePt t="71271" x="6286500" y="2455863"/>
          <p14:tracePt t="71288" x="6375400" y="2455863"/>
          <p14:tracePt t="71304" x="6465888" y="2455863"/>
          <p14:tracePt t="71321" x="6483350" y="2455863"/>
          <p14:tracePt t="71338" x="6483350" y="2446338"/>
          <p14:tracePt t="71354" x="6491288" y="2438400"/>
          <p14:tracePt t="71371" x="6500813" y="2438400"/>
          <p14:tracePt t="71388" x="6500813" y="2428875"/>
          <p14:tracePt t="71404" x="6483350" y="2303463"/>
          <p14:tracePt t="71421" x="6446838" y="2214563"/>
          <p14:tracePt t="71438" x="6375400" y="2125663"/>
          <p14:tracePt t="71454" x="6215063" y="2009775"/>
          <p14:tracePt t="71471" x="6143625" y="1990725"/>
          <p14:tracePt t="71488" x="6062663" y="1973263"/>
          <p14:tracePt t="71504" x="6000750" y="1965325"/>
          <p14:tracePt t="71521" x="5848350" y="1965325"/>
          <p14:tracePt t="71537" x="5759450" y="1965325"/>
          <p14:tracePt t="71554" x="5661025" y="1965325"/>
          <p14:tracePt t="71571" x="5473700" y="2000250"/>
          <p14:tracePt t="71588" x="5411788" y="2027238"/>
          <p14:tracePt t="71604" x="5340350" y="2054225"/>
          <p14:tracePt t="71621" x="5268913" y="2098675"/>
          <p14:tracePt t="71637" x="5232400" y="2125663"/>
          <p14:tracePt t="71654" x="5205413" y="2143125"/>
          <p14:tracePt t="71671" x="5160963" y="2197100"/>
          <p14:tracePt t="71687" x="5153025" y="2214563"/>
          <p14:tracePt t="71704" x="5133975" y="2232025"/>
          <p14:tracePt t="71720" x="5133975" y="2251075"/>
          <p14:tracePt t="71737" x="5126038" y="2286000"/>
          <p14:tracePt t="71754" x="5126038" y="2312988"/>
          <p14:tracePt t="71770" x="5126038" y="2322513"/>
          <p14:tracePt t="71787" x="5160963" y="2384425"/>
          <p14:tracePt t="71804" x="5205413" y="2411413"/>
          <p14:tracePt t="71820" x="5276850" y="2446338"/>
          <p14:tracePt t="71837" x="5429250" y="2536825"/>
          <p14:tracePt t="71853" x="5518150" y="2562225"/>
          <p14:tracePt t="71870" x="5608638" y="2589213"/>
          <p14:tracePt t="71887" x="5776913" y="2608263"/>
          <p14:tracePt t="71903" x="5875338" y="2625725"/>
          <p14:tracePt t="71920" x="5965825" y="2616200"/>
          <p14:tracePt t="71937" x="6054725" y="2598738"/>
          <p14:tracePt t="71953" x="6134100" y="2562225"/>
          <p14:tracePt t="71970" x="6143625" y="2554288"/>
          <p14:tracePt t="71987" x="6143625" y="2544763"/>
          <p14:tracePt t="72003" x="6153150" y="2544763"/>
          <p14:tracePt t="72027" x="6153150" y="2536825"/>
          <p14:tracePt t="72053" x="6153150" y="2517775"/>
          <p14:tracePt t="72065" x="6153150" y="2490788"/>
          <p14:tracePt t="72078" x="6153150" y="2465388"/>
          <p14:tracePt t="72091" x="6153150" y="2419350"/>
          <p14:tracePt t="72103" x="6153150" y="2357438"/>
          <p14:tracePt t="72120" x="6153150" y="2312988"/>
          <p14:tracePt t="72136" x="6153150" y="2286000"/>
          <p14:tracePt t="72153" x="6143625" y="2251075"/>
          <p14:tracePt t="72169" x="6116638" y="2224088"/>
          <p14:tracePt t="72186" x="6108700" y="2205038"/>
          <p14:tracePt t="72203" x="6089650" y="2197100"/>
          <p14:tracePt t="72219" x="6045200" y="2152650"/>
          <p14:tracePt t="72236" x="6027738" y="2143125"/>
          <p14:tracePt t="72253" x="5991225" y="2133600"/>
          <p14:tracePt t="72270" x="5946775" y="2125663"/>
          <p14:tracePt t="72286" x="5902325" y="2116138"/>
          <p14:tracePt t="72303" x="5840413" y="2116138"/>
          <p14:tracePt t="72319" x="5697538" y="2152650"/>
          <p14:tracePt t="72336" x="5643563" y="2179638"/>
          <p14:tracePt t="72353" x="5608638" y="2214563"/>
          <p14:tracePt t="72369" x="5589588" y="2241550"/>
          <p14:tracePt t="72386" x="5554663" y="2286000"/>
          <p14:tracePt t="72402" x="5554663" y="2295525"/>
          <p14:tracePt t="72419" x="5545138" y="2303463"/>
          <p14:tracePt t="72511" x="5545138" y="2312988"/>
          <p14:tracePt t="72536" x="5545138" y="2322513"/>
          <p14:tracePt t="72549" x="5545138" y="2330450"/>
          <p14:tracePt t="72574" x="5545138" y="2339975"/>
          <p14:tracePt t="72587" x="5554663" y="2347913"/>
          <p14:tracePt t="72599" x="5554663" y="2357438"/>
          <p14:tracePt t="72612" x="5562600" y="2357438"/>
          <p14:tracePt t="72625" x="5572125" y="2357438"/>
          <p14:tracePt t="72638" x="5581650" y="2366963"/>
          <p14:tracePt t="72652" x="5589588" y="2366963"/>
          <p14:tracePt t="72669" x="5608638" y="2374900"/>
          <p14:tracePt t="72685" x="5643563" y="2393950"/>
          <p14:tracePt t="72702" x="5741988" y="2411413"/>
          <p14:tracePt t="72719" x="5840413" y="2411413"/>
          <p14:tracePt t="72735" x="5965825" y="2419350"/>
          <p14:tracePt t="72752" x="6367463" y="2428875"/>
          <p14:tracePt t="72768" x="6589713" y="2428875"/>
          <p14:tracePt t="72785" x="6840538" y="2428875"/>
          <p14:tracePt t="72802" x="7108825" y="2428875"/>
          <p14:tracePt t="72818" x="7680325" y="2428875"/>
          <p14:tracePt t="72835" x="7912100" y="2428875"/>
          <p14:tracePt t="72852" x="8081963" y="2428875"/>
          <p14:tracePt t="72868" x="8304213" y="2428875"/>
          <p14:tracePt t="72885" x="8375650" y="2438400"/>
          <p14:tracePt t="72901" x="8429625" y="2438400"/>
          <p14:tracePt t="72918" x="8474075" y="2438400"/>
          <p14:tracePt t="73134" x="8491538" y="2438400"/>
          <p14:tracePt t="73147" x="8555038" y="2428875"/>
          <p14:tracePt t="73160" x="8680450" y="2419350"/>
          <p14:tracePt t="73172" x="8867775" y="2401888"/>
          <p14:tracePt t="73185" x="9090025" y="2401888"/>
          <p14:tracePt t="73201" x="9259888" y="2401888"/>
          <p14:tracePt t="73218" x="9412288" y="2401888"/>
          <p14:tracePt t="73234" x="9510713" y="2401888"/>
          <p14:tracePt t="73251" x="9732963" y="2438400"/>
          <p14:tracePt t="73267" x="9823450" y="2500313"/>
          <p14:tracePt t="73284" x="9902825" y="2536825"/>
          <p14:tracePt t="73301" x="9983788" y="2581275"/>
          <p14:tracePt t="73317" x="10001250" y="2598738"/>
          <p14:tracePt t="73334" x="10018713" y="2608263"/>
          <p14:tracePt t="73351" x="10045700" y="2616200"/>
          <p14:tracePt t="73367" x="10055225" y="2633663"/>
          <p14:tracePt t="73384" x="10072688" y="2633663"/>
          <p14:tracePt t="73401" x="10126663" y="2652713"/>
          <p14:tracePt t="73417" x="10134600" y="2660650"/>
          <p14:tracePt t="74675" x="10126663" y="2660650"/>
          <p14:tracePt t="74688" x="10072688" y="2660650"/>
          <p14:tracePt t="74701" x="9983788" y="2660650"/>
          <p14:tracePt t="74715" x="9759950" y="2660650"/>
          <p14:tracePt t="74731" x="9358313" y="2660650"/>
          <p14:tracePt t="74748" x="8912225" y="2660650"/>
          <p14:tracePt t="74764" x="8340725" y="2660650"/>
          <p14:tracePt t="74781" x="8143875" y="2660650"/>
          <p14:tracePt t="74798" x="8010525" y="2660650"/>
          <p14:tracePt t="74815" x="7777163" y="2670175"/>
          <p14:tracePt t="74831" x="7680325" y="2687638"/>
          <p14:tracePt t="74848" x="7634288" y="2687638"/>
          <p14:tracePt t="74864" x="7608888" y="2687638"/>
          <p14:tracePt t="74881" x="7572375" y="2687638"/>
          <p14:tracePt t="75134" x="7562850" y="2687638"/>
          <p14:tracePt t="75146" x="7537450" y="2687638"/>
          <p14:tracePt t="75159" x="7500938" y="2687638"/>
          <p14:tracePt t="75172" x="7402513" y="2687638"/>
          <p14:tracePt t="75185" x="7269163" y="2687638"/>
          <p14:tracePt t="75198" x="7081838" y="2687638"/>
          <p14:tracePt t="75214" x="6946900" y="2687638"/>
          <p14:tracePt t="75230" x="6840538" y="2687638"/>
          <p14:tracePt t="75247" x="6769100" y="2687638"/>
          <p14:tracePt t="75264" x="6670675" y="2705100"/>
          <p14:tracePt t="75280" x="6634163" y="2714625"/>
          <p14:tracePt t="75297" x="6608763" y="2724150"/>
          <p14:tracePt t="75313" x="6562725" y="2741613"/>
          <p14:tracePt t="75330" x="6527800" y="2751138"/>
          <p14:tracePt t="75347" x="6491288" y="2768600"/>
          <p14:tracePt t="75364" x="6411913" y="2795588"/>
          <p14:tracePt t="75380" x="6367463" y="2822575"/>
          <p14:tracePt t="75396" x="6313488" y="2840038"/>
          <p14:tracePt t="75414" x="6215063" y="2874963"/>
          <p14:tracePt t="75430" x="6188075" y="2884488"/>
          <p14:tracePt t="75447" x="6161088" y="2884488"/>
          <p14:tracePt t="75463" x="6134100" y="2894013"/>
          <p14:tracePt t="75480" x="6108700" y="2894013"/>
          <p14:tracePt t="75496" x="6089650" y="2894013"/>
          <p14:tracePt t="93240" x="6116638" y="2894013"/>
          <p14:tracePt t="93253" x="6330950" y="2840038"/>
          <p14:tracePt t="93265" x="6759575" y="2813050"/>
          <p14:tracePt t="93280" x="7286625" y="2768600"/>
          <p14:tracePt t="93296" x="7537450" y="2776538"/>
          <p14:tracePt t="93312" x="7608888" y="2813050"/>
          <p14:tracePt t="93329" x="7643813" y="2911475"/>
          <p14:tracePt t="93346" x="7643813" y="2965450"/>
          <p14:tracePt t="93362" x="7572375" y="3017838"/>
          <p14:tracePt t="93379" x="7419975" y="3116263"/>
          <p14:tracePt t="93397" x="6823075" y="3394075"/>
          <p14:tracePt t="93412" x="6572250" y="3465513"/>
          <p14:tracePt t="93429" x="6429375" y="3482975"/>
          <p14:tracePt t="93445" x="6251575" y="3490913"/>
          <p14:tracePt t="93462" x="6180138" y="3490913"/>
          <p14:tracePt t="93479" x="6134100" y="3490913"/>
          <p14:tracePt t="93495" x="6099175" y="3465513"/>
          <p14:tracePt t="93512" x="6089650" y="3455988"/>
          <p14:tracePt t="93529" x="6081713" y="3446463"/>
          <p14:tracePt t="93545" x="6072188" y="3429000"/>
          <p14:tracePt t="93562" x="6072188" y="3411538"/>
          <p14:tracePt t="93578" x="6099175" y="3375025"/>
          <p14:tracePt t="93595" x="6143625" y="3330575"/>
          <p14:tracePt t="93611" x="6276975" y="3214688"/>
          <p14:tracePt t="93628" x="6340475" y="3170238"/>
          <p14:tracePt t="93645" x="6419850" y="3116263"/>
          <p14:tracePt t="93662" x="6589713" y="3062288"/>
          <p14:tracePt t="93678" x="6680200" y="3036888"/>
          <p14:tracePt t="93695" x="6769100" y="3036888"/>
          <p14:tracePt t="93712" x="6973888" y="3036888"/>
          <p14:tracePt t="93728" x="7062788" y="3036888"/>
          <p14:tracePt t="93745" x="7134225" y="3036888"/>
          <p14:tracePt t="93762" x="7188200" y="3036888"/>
          <p14:tracePt t="93826" x="7116763" y="3062288"/>
          <p14:tracePt t="93840" x="6973888" y="3108325"/>
          <p14:tracePt t="93851" x="6680200" y="3187700"/>
          <p14:tracePt t="93864" x="6394450" y="3214688"/>
          <p14:tracePt t="93879" x="6188075" y="3241675"/>
          <p14:tracePt t="93895" x="6062663" y="3241675"/>
          <p14:tracePt t="93911" x="5973763" y="3232150"/>
          <p14:tracePt t="93928" x="5875338" y="3160713"/>
          <p14:tracePt t="93944" x="5840413" y="3116263"/>
          <p14:tracePt t="93961" x="5822950" y="3062288"/>
          <p14:tracePt t="93978" x="5795963" y="2938463"/>
          <p14:tracePt t="93994" x="5795963" y="2874963"/>
          <p14:tracePt t="94011" x="5795963" y="2840038"/>
          <p14:tracePt t="94028" x="5795963" y="2803525"/>
          <p14:tracePt t="94044" x="5813425" y="2768600"/>
          <p14:tracePt t="94061" x="5840413" y="2751138"/>
          <p14:tracePt t="94077" x="5902325" y="2714625"/>
          <p14:tracePt t="94094" x="6099175" y="2652713"/>
          <p14:tracePt t="94111" x="6259513" y="2625725"/>
          <p14:tracePt t="94127" x="6394450" y="2608263"/>
          <p14:tracePt t="94144" x="6670675" y="2608263"/>
          <p14:tracePt t="94161" x="6759575" y="2608263"/>
          <p14:tracePt t="94177" x="6831013" y="2625725"/>
          <p14:tracePt t="94194" x="6902450" y="2643188"/>
          <p14:tracePt t="94210" x="6911975" y="2643188"/>
          <p14:tracePt t="94227" x="6911975" y="2652713"/>
          <p14:tracePt t="94244" x="6919913" y="2652713"/>
          <p14:tracePt t="102512" x="6929438" y="2643188"/>
          <p14:tracePt t="102524" x="6946900" y="2616200"/>
          <p14:tracePt t="102537" x="7000875" y="2589213"/>
          <p14:tracePt t="102550" x="7089775" y="2581275"/>
          <p14:tracePt t="102562" x="7215188" y="2581275"/>
          <p14:tracePt t="102578" x="7296150" y="2581275"/>
          <p14:tracePt t="102594" x="7367588" y="2633663"/>
          <p14:tracePt t="102611" x="7402513" y="2679700"/>
          <p14:tracePt t="102628" x="7402513" y="2776538"/>
          <p14:tracePt t="102644" x="7323138" y="2884488"/>
          <p14:tracePt t="102661" x="7062788" y="3089275"/>
          <p14:tracePt t="102678" x="6394450" y="3411538"/>
          <p14:tracePt t="102694" x="6180138" y="3455988"/>
          <p14:tracePt t="102711" x="6045200" y="3465513"/>
          <p14:tracePt t="102728" x="5840413" y="3419475"/>
          <p14:tracePt t="102744" x="5768975" y="3348038"/>
          <p14:tracePt t="102761" x="5705475" y="3251200"/>
          <p14:tracePt t="102777" x="5680075" y="3197225"/>
          <p14:tracePt t="102794" x="5653088" y="3125788"/>
          <p14:tracePt t="102811" x="5653088" y="3089275"/>
          <p14:tracePt t="102827" x="5670550" y="3036888"/>
          <p14:tracePt t="102844" x="5830888" y="2901950"/>
          <p14:tracePt t="102861" x="5956300" y="2847975"/>
          <p14:tracePt t="102877" x="6089650" y="2803525"/>
          <p14:tracePt t="102894" x="6340475" y="2768600"/>
          <p14:tracePt t="102911" x="6411913" y="2768600"/>
          <p14:tracePt t="102927" x="6465888" y="2768600"/>
          <p14:tracePt t="102944" x="6500813" y="2768600"/>
          <p14:tracePt t="102961" x="6510338" y="2768600"/>
          <p14:tracePt t="102977" x="6518275" y="2768600"/>
          <p14:tracePt t="103008" x="6527800" y="2768600"/>
          <p14:tracePt t="103020" x="6527800" y="2776538"/>
          <p14:tracePt t="103033" x="6527800" y="2786063"/>
          <p14:tracePt t="103046" x="6527800" y="2803525"/>
          <p14:tracePt t="103071" x="6527800" y="2813050"/>
          <p14:tracePt t="103123" x="6527800" y="2822575"/>
          <p14:tracePt t="109785" x="6483350" y="2822575"/>
          <p14:tracePt t="109797" x="6402388" y="2822575"/>
          <p14:tracePt t="109810" x="6232525" y="2822575"/>
          <p14:tracePt t="109823" x="5911850" y="2822575"/>
          <p14:tracePt t="109835" x="5562600" y="2822575"/>
          <p14:tracePt t="109849" x="5313363" y="2822575"/>
          <p14:tracePt t="109864" x="5143500" y="2822575"/>
          <p14:tracePt t="109880" x="5037138" y="2822575"/>
          <p14:tracePt t="109897" x="4938713" y="2822575"/>
          <p14:tracePt t="109914" x="4751388" y="2822575"/>
          <p14:tracePt t="109930" x="4705350" y="2822575"/>
          <p14:tracePt t="109947" x="4660900" y="2822575"/>
          <p14:tracePt t="109964" x="4633913" y="2822575"/>
          <p14:tracePt t="109980" x="4625975" y="2822575"/>
          <p14:tracePt t="110014" x="4652963" y="2822575"/>
          <p14:tracePt t="110026" x="4795838" y="2822575"/>
          <p14:tracePt t="110039" x="5241925" y="2822575"/>
          <p14:tracePt t="110052" x="6062663" y="2840038"/>
          <p14:tracePt t="110064" x="7027863" y="2840038"/>
          <p14:tracePt t="110080" x="7956550" y="2840038"/>
          <p14:tracePt t="110097" x="8751888" y="2840038"/>
          <p14:tracePt t="110113" x="9439275" y="2840038"/>
          <p14:tracePt t="110130" x="10090150" y="2840038"/>
          <p14:tracePt t="110147" x="10161588" y="2847975"/>
          <p14:tracePt t="110383" x="10171113" y="2847975"/>
          <p14:tracePt t="110396" x="10188575" y="2847975"/>
          <p14:tracePt t="110408" x="10215563" y="2847975"/>
          <p14:tracePt t="110421" x="10260013" y="2840038"/>
          <p14:tracePt t="110434" x="10323513" y="2830513"/>
          <p14:tracePt t="110447" x="10375900" y="2830513"/>
          <p14:tracePt t="110463" x="10429875" y="2830513"/>
          <p14:tracePt t="110479" x="10447338" y="2830513"/>
          <p14:tracePt t="110496" x="10456863" y="2830513"/>
          <p14:tracePt t="110513" x="10466388" y="2830513"/>
          <p14:tracePt t="110548" x="10420350" y="2830513"/>
          <p14:tracePt t="110561" x="10296525" y="2847975"/>
          <p14:tracePt t="110574" x="10028238" y="2874963"/>
          <p14:tracePt t="110586" x="9705975" y="2884488"/>
          <p14:tracePt t="110599" x="9375775" y="2901950"/>
          <p14:tracePt t="110613" x="9197975" y="2901950"/>
          <p14:tracePt t="110629" x="9090025" y="2901950"/>
          <p14:tracePt t="110646" x="9028113" y="2901950"/>
          <p14:tracePt t="110662" x="8947150" y="2901950"/>
          <p14:tracePt t="110679" x="8929688" y="2901950"/>
          <p14:tracePt t="110696" x="8920163" y="2901950"/>
          <p14:tracePt t="110712" x="8912225" y="2901950"/>
          <p14:tracePt t="110828" x="8939213" y="2901950"/>
          <p14:tracePt t="110841" x="8983663" y="2901950"/>
          <p14:tracePt t="110854" x="9082088" y="2901950"/>
          <p14:tracePt t="110866" x="9197975" y="2919413"/>
          <p14:tracePt t="110879" x="9313863" y="2938463"/>
          <p14:tracePt t="110895" x="9375775" y="2938463"/>
          <p14:tracePt t="110912" x="9394825" y="2938463"/>
          <p14:tracePt t="110928" x="9402763" y="2946400"/>
          <p14:tracePt t="110955" x="9412288" y="2946400"/>
          <p14:tracePt t="110994" x="9394825" y="2946400"/>
          <p14:tracePt t="111006" x="9323388" y="2965450"/>
          <p14:tracePt t="111019" x="9215438" y="2973388"/>
          <p14:tracePt t="111032" x="9045575" y="2982913"/>
          <p14:tracePt t="111046" x="8912225" y="2990850"/>
          <p14:tracePt t="111062" x="8813800" y="3000375"/>
          <p14:tracePt t="111078" x="8742363" y="3000375"/>
          <p14:tracePt t="111095" x="8643938" y="3000375"/>
          <p14:tracePt t="111111" x="8616950" y="3000375"/>
          <p14:tracePt t="111128" x="8599488" y="3000375"/>
          <p14:tracePt t="111145" x="8582025" y="3000375"/>
          <p14:tracePt t="111161" x="8562975" y="3000375"/>
          <p14:tracePt t="111185" x="8555038" y="3000375"/>
          <p14:tracePt t="112039" x="8537575" y="3000375"/>
          <p14:tracePt t="112051" x="8501063" y="3000375"/>
          <p14:tracePt t="112064" x="8412163" y="3000375"/>
          <p14:tracePt t="112077" x="8304213" y="3000375"/>
          <p14:tracePt t="112093" x="8116888" y="3000375"/>
          <p14:tracePt t="112109" x="8001000" y="3000375"/>
          <p14:tracePt t="112127" x="7920038" y="3000375"/>
          <p14:tracePt t="112127" x="7902575" y="3000375"/>
          <p14:tracePt t="112143" x="7894638" y="3000375"/>
          <p14:tracePt t="112159" x="7885113" y="3000375"/>
          <p14:tracePt t="112192" x="7875588" y="3000375"/>
          <p14:tracePt t="112229" x="7912100" y="2946400"/>
          <p14:tracePt t="112242" x="7991475" y="2884488"/>
          <p14:tracePt t="112255" x="8099425" y="2813050"/>
          <p14:tracePt t="112268" x="8197850" y="2776538"/>
          <p14:tracePt t="112280" x="8277225" y="2759075"/>
          <p14:tracePt t="112293" x="8340725" y="2741613"/>
          <p14:tracePt t="112309" x="8385175" y="2741613"/>
          <p14:tracePt t="112326" x="8429625" y="2741613"/>
          <p14:tracePt t="112343" x="8466138" y="2741613"/>
          <p14:tracePt t="112359" x="8483600" y="2741613"/>
          <p14:tracePt t="112376" x="8491538" y="2741613"/>
          <p14:tracePt t="112408" x="8501063" y="2741613"/>
          <p14:tracePt t="112471" x="8474075" y="2751138"/>
          <p14:tracePt t="112484" x="8420100" y="2776538"/>
          <p14:tracePt t="112497" x="8323263" y="2803525"/>
          <p14:tracePt t="112509" x="8205788" y="2822575"/>
          <p14:tracePt t="112525" x="8134350" y="2840038"/>
          <p14:tracePt t="112542" x="8108950" y="2847975"/>
          <p14:tracePt t="112559" x="8089900" y="2857500"/>
          <p14:tracePt t="112575" x="8072438" y="2857500"/>
          <p14:tracePt t="112751" x="8081963" y="2867025"/>
          <p14:tracePt t="112764" x="8089900" y="2867025"/>
          <p14:tracePt t="112776" x="8099425" y="2867025"/>
          <p14:tracePt t="112789" x="8108950" y="2874963"/>
          <p14:tracePt t="112879" x="8072438" y="2874963"/>
          <p14:tracePt t="112891" x="7991475" y="2884488"/>
          <p14:tracePt t="112904" x="7823200" y="2901950"/>
          <p14:tracePt t="112917" x="7572375" y="2901950"/>
          <p14:tracePt t="112929" x="7367588" y="2911475"/>
          <p14:tracePt t="112942" x="7242175" y="2911475"/>
          <p14:tracePt t="112958" x="7161213" y="2911475"/>
          <p14:tracePt t="112974" x="7099300" y="2911475"/>
          <p14:tracePt t="112991" x="7045325" y="2911475"/>
          <p14:tracePt t="113008" x="6991350" y="2911475"/>
          <p14:tracePt t="113025" x="6983413" y="2911475"/>
          <p14:tracePt t="113041" x="6973888" y="2911475"/>
          <p14:tracePt t="113261" x="6956425" y="2911475"/>
          <p14:tracePt t="113274" x="6919913" y="2911475"/>
          <p14:tracePt t="113287" x="6858000" y="2911475"/>
          <p14:tracePt t="113299" x="6769100" y="2911475"/>
          <p14:tracePt t="113311" x="6634163" y="2911475"/>
          <p14:tracePt t="113325" x="6510338" y="2911475"/>
          <p14:tracePt t="113340" x="6419850" y="2919413"/>
          <p14:tracePt t="113357" x="6367463" y="2919413"/>
          <p14:tracePt t="113374" x="6323013" y="2928938"/>
          <p14:tracePt t="113390" x="6296025" y="2928938"/>
          <p14:tracePt t="113426" x="6286500" y="2928938"/>
          <p14:tracePt t="113566" x="6276975" y="2928938"/>
          <p14:tracePt t="113592" x="6276975" y="2938463"/>
          <p14:tracePt t="113604" x="6259513" y="2946400"/>
          <p14:tracePt t="113617" x="6251575" y="2955925"/>
          <p14:tracePt t="113630" x="6232525" y="2965450"/>
          <p14:tracePt t="113642" x="6205538" y="2982913"/>
          <p14:tracePt t="113657" x="6197600" y="2990850"/>
          <p14:tracePt t="113673" x="6180138" y="3009900"/>
          <p14:tracePt t="113690" x="6170613" y="3009900"/>
          <p14:tracePt t="113707" x="6161088" y="3017838"/>
          <p14:tracePt t="113724" x="6161088" y="3027363"/>
          <p14:tracePt t="113808" x="6153150" y="3027363"/>
          <p14:tracePt t="113884" x="6134100" y="3027363"/>
          <p14:tracePt t="113897" x="6081713" y="3027363"/>
          <p14:tracePt t="113910" x="5991225" y="3044825"/>
          <p14:tracePt t="113923" x="5867400" y="3054350"/>
          <p14:tracePt t="113939" x="5715000" y="3071813"/>
          <p14:tracePt t="113956" x="5589588" y="3089275"/>
          <p14:tracePt t="113973" x="5518150" y="3098800"/>
          <p14:tracePt t="113974" x="5483225" y="3098800"/>
          <p14:tracePt t="113989" x="5438775" y="3098800"/>
          <p14:tracePt t="114006" x="5411788" y="3098800"/>
          <p14:tracePt t="114023" x="5375275" y="3098800"/>
          <p14:tracePt t="114039" x="5322888" y="3098800"/>
          <p14:tracePt t="114056" x="5295900" y="3098800"/>
          <p14:tracePt t="114072" x="5276850" y="3098800"/>
          <p14:tracePt t="114089" x="5259388" y="3098800"/>
          <p14:tracePt t="114106" x="5251450" y="3098800"/>
          <p14:tracePt t="114840" x="5232400" y="3098800"/>
          <p14:tracePt t="114853" x="5197475" y="3108325"/>
          <p14:tracePt t="114866" x="5108575" y="3116263"/>
          <p14:tracePt t="114878" x="4965700" y="3152775"/>
          <p14:tracePt t="114891" x="4705350" y="3179763"/>
          <p14:tracePt t="114905" x="4446588" y="3205163"/>
          <p14:tracePt t="114921" x="4286250" y="3232150"/>
          <p14:tracePt t="114938" x="4152900" y="3241675"/>
          <p14:tracePt t="114954" x="4027488" y="3241675"/>
          <p14:tracePt t="114971" x="4000500" y="3241675"/>
          <p14:tracePt t="114987" x="3983038" y="3241675"/>
          <p14:tracePt t="115004" x="3965575" y="3241675"/>
          <p14:tracePt t="115031" x="3956050" y="3241675"/>
          <p14:tracePt t="115095" x="4017963" y="3241675"/>
          <p14:tracePt t="115107" x="4313238" y="3241675"/>
          <p14:tracePt t="115120" x="5054600" y="3241675"/>
          <p14:tracePt t="115133" x="6062663" y="3241675"/>
          <p14:tracePt t="115145" x="7099300" y="3241675"/>
          <p14:tracePt t="115158" x="7912100" y="3241675"/>
          <p14:tracePt t="115171" x="8848725" y="3268663"/>
          <p14:tracePt t="115187" x="9528175" y="3340100"/>
          <p14:tracePt t="115204" x="10001250" y="3482975"/>
          <p14:tracePt t="115220" x="10242550" y="3608388"/>
          <p14:tracePt t="115527" x="10252075" y="3598863"/>
          <p14:tracePt t="115540" x="10269538" y="3581400"/>
          <p14:tracePt t="115553" x="10304463" y="3544888"/>
          <p14:tracePt t="115565" x="10385425" y="3473450"/>
          <p14:tracePt t="115579" x="10466388" y="3429000"/>
          <p14:tracePt t="115591" x="10518775" y="3375025"/>
          <p14:tracePt t="115604" x="10545763" y="3348038"/>
          <p14:tracePt t="115619" x="10555288" y="3340100"/>
          <p14:tracePt t="115636" x="10563225" y="3330575"/>
          <p14:tracePt t="115731" x="10563225" y="3322638"/>
          <p14:tracePt t="115769" x="10528300" y="3313113"/>
          <p14:tracePt t="115782" x="10429875" y="3295650"/>
          <p14:tracePt t="115795" x="10296525" y="3276600"/>
          <p14:tracePt t="115807" x="10090150" y="3268663"/>
          <p14:tracePt t="115820" x="9956800" y="3259138"/>
          <p14:tracePt t="115836" x="9858375" y="3259138"/>
          <p14:tracePt t="115852" x="9804400" y="3259138"/>
          <p14:tracePt t="115869" x="9777413" y="3259138"/>
          <p14:tracePt t="115886" x="9732963" y="3259138"/>
          <p14:tracePt t="115902" x="9715500" y="3259138"/>
          <p14:tracePt t="115919" x="9705975" y="3259138"/>
          <p14:tracePt t="115936" x="9688513" y="3259138"/>
          <p14:tracePt t="115952" x="9671050" y="3259138"/>
          <p14:tracePt t="116431" x="9653588" y="3259138"/>
          <p14:tracePt t="116444" x="9626600" y="3259138"/>
          <p14:tracePt t="116457" x="9563100" y="3268663"/>
          <p14:tracePt t="116470" x="9447213" y="3286125"/>
          <p14:tracePt t="116484" x="9286875" y="3330575"/>
          <p14:tracePt t="116501" x="9117013" y="3367088"/>
          <p14:tracePt t="116518" x="9010650" y="3402013"/>
          <p14:tracePt t="116534" x="8885238" y="3419475"/>
          <p14:tracePt t="116551" x="8831263" y="3429000"/>
          <p14:tracePt t="116568" x="8804275" y="3429000"/>
          <p14:tracePt t="116585" x="8777288" y="3429000"/>
          <p14:tracePt t="116601" x="8769350" y="3429000"/>
          <p14:tracePt t="116618" x="8759825" y="3429000"/>
          <p14:tracePt t="117259" x="8751888" y="3429000"/>
          <p14:tracePt t="117272" x="8724900" y="3429000"/>
          <p14:tracePt t="117284" x="8661400" y="3429000"/>
          <p14:tracePt t="117297" x="8518525" y="3429000"/>
          <p14:tracePt t="117310" x="8197850" y="3429000"/>
          <p14:tracePt t="117323" x="7777163" y="3429000"/>
          <p14:tracePt t="117335" x="7419975" y="3465513"/>
          <p14:tracePt t="117349" x="7232650" y="3490913"/>
          <p14:tracePt t="117367" x="7108825" y="3517900"/>
          <p14:tracePt t="117383" x="7000875" y="3544888"/>
          <p14:tracePt t="117399" x="6894513" y="3562350"/>
          <p14:tracePt t="117416" x="6867525" y="3562350"/>
          <p14:tracePt t="117433" x="6848475" y="3571875"/>
          <p14:tracePt t="117628" x="6831013" y="3571875"/>
          <p14:tracePt t="117641" x="6813550" y="3571875"/>
          <p14:tracePt t="117654" x="6786563" y="3571875"/>
          <p14:tracePt t="117666" x="6724650" y="3562350"/>
          <p14:tracePt t="117682" x="6643688" y="3544888"/>
          <p14:tracePt t="117699" x="6545263" y="3527425"/>
          <p14:tracePt t="117715" x="6483350" y="3500438"/>
          <p14:tracePt t="117732" x="6411913" y="3455988"/>
          <p14:tracePt t="117749" x="6394450" y="3455988"/>
          <p14:tracePt t="117766" x="6384925" y="3455988"/>
          <p14:tracePt t="117782" x="6384925" y="3446463"/>
          <p14:tracePt t="118468" x="6367463" y="3446463"/>
          <p14:tracePt t="118481" x="6340475" y="3446463"/>
          <p14:tracePt t="118494" x="6286500" y="3446463"/>
          <p14:tracePt t="118507" x="6188075" y="3446463"/>
          <p14:tracePt t="118519" x="6054725" y="3446463"/>
          <p14:tracePt t="118532" x="5919788" y="3446463"/>
          <p14:tracePt t="118547" x="5768975" y="3473450"/>
          <p14:tracePt t="118564" x="5661025" y="3490913"/>
          <p14:tracePt t="118580" x="5572125" y="3517900"/>
          <p14:tracePt t="118598" x="5429250" y="3562350"/>
          <p14:tracePt t="118614" x="5367338" y="3589338"/>
          <p14:tracePt t="118630" x="5322888" y="3608388"/>
          <p14:tracePt t="118648" x="5241925" y="3643313"/>
          <p14:tracePt t="118664" x="5214938" y="3643313"/>
          <p14:tracePt t="118680" x="5205413" y="3652838"/>
          <p14:tracePt t="118698" x="5197475" y="3652838"/>
          <p14:tracePt t="118713" x="5187950" y="3652838"/>
          <p14:tracePt t="118787" x="5197475" y="3652838"/>
          <p14:tracePt t="118799" x="5259388" y="3652838"/>
          <p14:tracePt t="118812" x="5438775" y="3616325"/>
          <p14:tracePt t="118825" x="5795963" y="3581400"/>
          <p14:tracePt t="118838" x="6197600" y="3554413"/>
          <p14:tracePt t="118850" x="6394450" y="3554413"/>
          <p14:tracePt t="118863" x="6491288" y="3554413"/>
          <p14:tracePt t="118880" x="6527800" y="3554413"/>
          <p14:tracePt t="118897" x="6554788" y="3554413"/>
          <p14:tracePt t="118914" x="6562725" y="3554413"/>
          <p14:tracePt t="118952" x="6562725" y="3536950"/>
          <p14:tracePt t="118965" x="6527800" y="3509963"/>
          <p14:tracePt t="118977" x="6429375" y="3446463"/>
          <p14:tracePt t="118990" x="6286500" y="3375025"/>
          <p14:tracePt t="119003" x="6045200" y="3259138"/>
          <p14:tracePt t="119015" x="5848350" y="3214688"/>
          <p14:tracePt t="119030" x="5732463" y="3187700"/>
          <p14:tracePt t="119047" x="5616575" y="3179763"/>
          <p14:tracePt t="119063" x="5500688" y="3170238"/>
          <p14:tracePt t="119079" x="5276850" y="3170238"/>
          <p14:tracePt t="119096" x="5180013" y="3170238"/>
          <p14:tracePt t="119113" x="5081588" y="3170238"/>
          <p14:tracePt t="119130" x="4929188" y="3170238"/>
          <p14:tracePt t="119146" x="4875213" y="3179763"/>
          <p14:tracePt t="119163" x="4830763" y="3197225"/>
          <p14:tracePt t="119179" x="4813300" y="3205163"/>
          <p14:tracePt t="119196" x="4786313" y="3241675"/>
          <p14:tracePt t="119213" x="4768850" y="3251200"/>
          <p14:tracePt t="119229" x="4768850" y="3276600"/>
          <p14:tracePt t="119246" x="4768850" y="3330575"/>
          <p14:tracePt t="119262" x="4768850" y="3357563"/>
          <p14:tracePt t="119279" x="4776788" y="3394075"/>
          <p14:tracePt t="119296" x="4848225" y="3473450"/>
          <p14:tracePt t="119312" x="4946650" y="3509963"/>
          <p14:tracePt t="119329" x="5072063" y="3544888"/>
          <p14:tracePt t="119346" x="5483225" y="3608388"/>
          <p14:tracePt t="119362" x="5688013" y="3616325"/>
          <p14:tracePt t="119379" x="5919788" y="3633788"/>
          <p14:tracePt t="119396" x="6037263" y="3633788"/>
          <p14:tracePt t="119398" x="6161088" y="3625850"/>
          <p14:tracePt t="119412" x="6269038" y="3608388"/>
          <p14:tracePt t="119429" x="6357938" y="3562350"/>
          <p14:tracePt t="119446" x="6429375" y="3509963"/>
          <p14:tracePt t="119462" x="6473825" y="3465513"/>
          <p14:tracePt t="119479" x="6491288" y="3438525"/>
          <p14:tracePt t="119495" x="6510338" y="3375025"/>
          <p14:tracePt t="119512" x="6518275" y="3205163"/>
          <p14:tracePt t="119529" x="6518275" y="3108325"/>
          <p14:tracePt t="119546" x="6518275" y="3027363"/>
          <p14:tracePt t="119562" x="6518275" y="2965450"/>
          <p14:tracePt t="119579" x="6429375" y="2884488"/>
          <p14:tracePt t="119595" x="6323013" y="2847975"/>
          <p14:tracePt t="119612" x="6188075" y="2830513"/>
          <p14:tracePt t="119628" x="5857875" y="2813050"/>
          <p14:tracePt t="119645" x="5670550" y="2822575"/>
          <p14:tracePt t="119662" x="5545138" y="2857500"/>
          <p14:tracePt t="119678" x="5205413" y="3044825"/>
          <p14:tracePt t="119695" x="5037138" y="3143250"/>
          <p14:tracePt t="119712" x="4902200" y="3268663"/>
          <p14:tracePt t="119729" x="4759325" y="3411538"/>
          <p14:tracePt t="119745" x="4714875" y="3465513"/>
          <p14:tracePt t="119761" x="4679950" y="3517900"/>
          <p14:tracePt t="119778" x="4625975" y="3608388"/>
          <p14:tracePt t="119795" x="4616450" y="3633788"/>
          <p14:tracePt t="119811" x="4616450" y="3652838"/>
          <p14:tracePt t="119828" x="4616450" y="3670300"/>
          <p14:tracePt t="119845" x="4616450" y="3714750"/>
          <p14:tracePt t="119861" x="4625975" y="3732213"/>
          <p14:tracePt t="119878" x="4660900" y="3759200"/>
          <p14:tracePt t="119895" x="4911725" y="3830638"/>
          <p14:tracePt t="119911" x="5153025" y="3875088"/>
          <p14:tracePt t="119928" x="5483225" y="3902075"/>
          <p14:tracePt t="119945" x="6126163" y="3965575"/>
          <p14:tracePt t="119961" x="6473825" y="3965575"/>
          <p14:tracePt t="119978" x="6796088" y="3983038"/>
          <p14:tracePt t="119995" x="7473950" y="4000500"/>
          <p14:tracePt t="120011" x="7823200" y="4000500"/>
          <p14:tracePt t="120028" x="8089900" y="4000500"/>
          <p14:tracePt t="120044" x="8296275" y="4000500"/>
          <p14:tracePt t="120061" x="8545513" y="4000500"/>
          <p14:tracePt t="120077" x="8626475" y="3990975"/>
          <p14:tracePt t="120094" x="8680450" y="3973513"/>
          <p14:tracePt t="120275" x="8688388" y="3973513"/>
          <p14:tracePt t="120288" x="8715375" y="3956050"/>
          <p14:tracePt t="120301" x="8804275" y="3929063"/>
          <p14:tracePt t="120313" x="8983663" y="3884613"/>
          <p14:tracePt t="120328" x="9375775" y="3776663"/>
          <p14:tracePt t="120344" x="9759950" y="3697288"/>
          <p14:tracePt t="120360" x="10001250" y="3660775"/>
          <p14:tracePt t="120377" x="10269538" y="3660775"/>
          <p14:tracePt t="120394" x="10367963" y="3660775"/>
          <p14:tracePt t="120411" x="10439400" y="3660775"/>
          <p14:tracePt t="120428" x="10537825" y="3660775"/>
          <p14:tracePt t="120443" x="10582275" y="3660775"/>
          <p14:tracePt t="120460" x="10609263" y="3660775"/>
          <p14:tracePt t="120477" x="10634663" y="3652838"/>
          <p14:tracePt t="120493" x="10680700" y="3643313"/>
          <p14:tracePt t="120510" x="10688638" y="3633788"/>
          <p14:tracePt t="120527" x="10715625" y="3633788"/>
          <p14:tracePt t="120543" x="10777538" y="3598863"/>
          <p14:tracePt t="120560" x="10804525" y="3581400"/>
          <p14:tracePt t="120577" x="10848975" y="3554413"/>
          <p14:tracePt t="120593" x="10947400" y="3490913"/>
          <p14:tracePt t="120610" x="11001375" y="3455988"/>
          <p14:tracePt t="120627" x="11045825" y="3419475"/>
          <p14:tracePt t="120643" x="11072813" y="3402013"/>
          <p14:tracePt t="120660" x="11134725" y="3375025"/>
          <p14:tracePt t="120676" x="11153775" y="3367088"/>
          <p14:tracePt t="120693" x="11171238" y="3357563"/>
          <p14:tracePt t="120710" x="11180763" y="3357563"/>
          <p14:tracePt t="120733" x="11188700" y="3357563"/>
          <p14:tracePt t="120823" x="11161713" y="3357563"/>
          <p14:tracePt t="120835" x="11117263" y="3357563"/>
          <p14:tracePt t="120848" x="11037888" y="3357563"/>
          <p14:tracePt t="120861" x="10885488" y="3375025"/>
          <p14:tracePt t="120876" x="10698163" y="3384550"/>
          <p14:tracePt t="120893" x="10491788" y="3411538"/>
          <p14:tracePt t="120909" x="10348913" y="3429000"/>
          <p14:tracePt t="120926" x="10198100" y="3438525"/>
          <p14:tracePt t="120943" x="10153650" y="3446463"/>
          <p14:tracePt t="120960" x="10126663" y="3455988"/>
          <p14:tracePt t="120976" x="10109200" y="3455988"/>
          <p14:tracePt t="121000" x="10099675" y="3455988"/>
          <p14:tracePt t="122172" x="10082213" y="3455988"/>
          <p14:tracePt t="122185" x="10063163" y="3455988"/>
          <p14:tracePt t="122198" x="10018713" y="3455988"/>
          <p14:tracePt t="122210" x="9947275" y="3455988"/>
          <p14:tracePt t="122224" x="9813925" y="3455988"/>
          <p14:tracePt t="122240" x="9626600" y="3455988"/>
          <p14:tracePt t="122257" x="9402763" y="3455988"/>
          <p14:tracePt t="122273" x="9296400" y="3455988"/>
          <p14:tracePt t="122290" x="9170988" y="3455988"/>
          <p14:tracePt t="122307" x="9117013" y="3455988"/>
          <p14:tracePt t="122323" x="9082088" y="3455988"/>
          <p14:tracePt t="122340" x="8983663" y="3465513"/>
          <p14:tracePt t="122357" x="8929688" y="3482975"/>
          <p14:tracePt t="122373" x="8875713" y="3509963"/>
          <p14:tracePt t="122390" x="8769350" y="3554413"/>
          <p14:tracePt t="122406" x="8715375" y="3589338"/>
          <p14:tracePt t="122423" x="8653463" y="3616325"/>
          <p14:tracePt t="122440" x="8528050" y="3652838"/>
          <p14:tracePt t="122457" x="8491538" y="3670300"/>
          <p14:tracePt t="122473" x="8456613" y="3687763"/>
          <p14:tracePt t="122490" x="8439150" y="3697288"/>
          <p14:tracePt t="122528" x="8429625" y="3697288"/>
          <p14:tracePt t="123179" x="8447088" y="3697288"/>
          <p14:tracePt t="123191" x="8501063" y="3697288"/>
          <p14:tracePt t="123204" x="8626475" y="3679825"/>
          <p14:tracePt t="123217" x="8813800" y="3660775"/>
          <p14:tracePt t="123230" x="9045575" y="3643313"/>
          <p14:tracePt t="123242" x="9188450" y="3625850"/>
          <p14:tracePt t="123255" x="9259888" y="3625850"/>
          <p14:tracePt t="123271" x="9286875" y="3625850"/>
          <p14:tracePt t="123289" x="9304338" y="3625850"/>
          <p14:tracePt t="123305" x="9313863" y="3616325"/>
          <p14:tracePt t="123331" x="9323388" y="3608388"/>
          <p14:tracePt t="123370" x="9323388" y="3598863"/>
          <p14:tracePt t="123421" x="9323388" y="3581400"/>
          <p14:tracePt t="123433" x="9323388" y="3562350"/>
          <p14:tracePt t="123446" x="9331325" y="3536950"/>
          <p14:tracePt t="123459" x="9340850" y="3473450"/>
          <p14:tracePt t="123471" x="9358313" y="3384550"/>
          <p14:tracePt t="123488" x="9375775" y="3313113"/>
          <p14:tracePt t="123504" x="9375775" y="3276600"/>
          <p14:tracePt t="123521" x="9375775" y="3251200"/>
          <p14:tracePt t="123537" x="9375775" y="3241675"/>
          <p14:tracePt t="123554" x="9375775" y="3232150"/>
          <p14:tracePt t="123571" x="9367838" y="3224213"/>
          <p14:tracePt t="123587" x="9259888" y="3214688"/>
          <p14:tracePt t="123604" x="9161463" y="3197225"/>
          <p14:tracePt t="123621" x="9072563" y="3197225"/>
          <p14:tracePt t="123637" x="8867775" y="3224213"/>
          <p14:tracePt t="123654" x="8769350" y="3259138"/>
          <p14:tracePt t="123671" x="8697913" y="3276600"/>
          <p14:tracePt t="123688" x="8589963" y="3322638"/>
          <p14:tracePt t="123704" x="8555038" y="3340100"/>
          <p14:tracePt t="123721" x="8501063" y="3367088"/>
          <p14:tracePt t="123737" x="8447088" y="3394075"/>
          <p14:tracePt t="123738" x="8375650" y="3446463"/>
          <p14:tracePt t="123754" x="8304213" y="3509963"/>
          <p14:tracePt t="123771" x="8224838" y="3571875"/>
          <p14:tracePt t="123787" x="8188325" y="3625850"/>
          <p14:tracePt t="123804" x="8143875" y="3670300"/>
          <p14:tracePt t="123820" x="8126413" y="3687763"/>
          <p14:tracePt t="123837" x="8126413" y="3697288"/>
          <p14:tracePt t="123854" x="8108950" y="3705225"/>
          <p14:tracePt t="123870" x="8108950" y="3714750"/>
          <p14:tracePt t="123887" x="8099425" y="3714750"/>
          <p14:tracePt t="123904" x="8099425" y="3724275"/>
          <p14:tracePt t="123955" x="8116888" y="3724275"/>
          <p14:tracePt t="123967" x="8180388" y="3732213"/>
          <p14:tracePt t="123980" x="8259763" y="3741738"/>
          <p14:tracePt t="123993" x="8394700" y="3741738"/>
          <p14:tracePt t="124006" x="8528050" y="3751263"/>
          <p14:tracePt t="124020" x="8634413" y="3759200"/>
          <p14:tracePt t="124037" x="8732838" y="3759200"/>
          <p14:tracePt t="124053" x="8813800" y="3759200"/>
          <p14:tracePt t="124070" x="8894763" y="3759200"/>
          <p14:tracePt t="124087" x="8920163" y="3759200"/>
          <p14:tracePt t="124103" x="8929688" y="3759200"/>
          <p14:tracePt t="124375" x="8929688" y="3732213"/>
          <p14:tracePt t="124388" x="8929688" y="3670300"/>
          <p14:tracePt t="124401" x="8929688" y="3571875"/>
          <p14:tracePt t="124413" x="8929688" y="3419475"/>
          <p14:tracePt t="124426" x="8929688" y="3224213"/>
          <p14:tracePt t="124439" x="8929688" y="2973388"/>
          <p14:tracePt t="124452" x="8929688" y="2813050"/>
          <p14:tracePt t="124469" x="8912225" y="2633663"/>
          <p14:tracePt t="124486" x="8912225" y="2357438"/>
          <p14:tracePt t="124503" x="8920163" y="1758950"/>
          <p14:tracePt t="124519" x="8966200" y="1490663"/>
          <p14:tracePt t="124536" x="8974138" y="1428750"/>
          <p14:tracePt t="124552" x="8983663" y="1419225"/>
          <p14:tracePt t="124553" x="8983663" y="1411288"/>
          <p14:tracePt t="124579" x="8991600" y="1401763"/>
          <p14:tracePt t="124591" x="9001125" y="1401763"/>
          <p14:tracePt t="124604" x="9028113" y="1401763"/>
          <p14:tracePt t="124619" x="9063038" y="1401763"/>
          <p14:tracePt t="124635" x="9126538" y="1401763"/>
          <p14:tracePt t="124652" x="9205913" y="1401763"/>
          <p14:tracePt t="124669" x="9375775" y="1419225"/>
          <p14:tracePt t="124685" x="9456738" y="1438275"/>
          <p14:tracePt t="124702" x="9528175" y="1446213"/>
          <p14:tracePt t="124719" x="9626600" y="1465263"/>
          <p14:tracePt t="124735" x="9671050" y="1473200"/>
          <p14:tracePt t="124752" x="9680575" y="1473200"/>
          <p14:tracePt t="124770" x="9698038" y="1473200"/>
          <p14:tracePt t="124785" x="9705975" y="1473200"/>
          <p14:tracePt t="124802" x="9725025" y="1438275"/>
          <p14:tracePt t="124819" x="9742488" y="1374775"/>
          <p14:tracePt t="124835" x="9752013" y="1322388"/>
          <p14:tracePt t="124852" x="9759950" y="1303338"/>
          <p14:tracePt t="124884" x="9759950" y="1295400"/>
          <p14:tracePt t="125368" x="9752013" y="1295400"/>
          <p14:tracePt t="125381" x="9715500" y="1322388"/>
          <p14:tracePt t="125394" x="9626600" y="1419225"/>
          <p14:tracePt t="125406" x="9385300" y="1768475"/>
          <p14:tracePt t="125419" x="9082088" y="2241550"/>
          <p14:tracePt t="125434" x="8804275" y="2679700"/>
          <p14:tracePt t="125451" x="8697913" y="2857500"/>
          <p14:tracePt t="125467" x="8653463" y="2955925"/>
          <p14:tracePt t="125484" x="8609013" y="3017838"/>
          <p14:tracePt t="125501" x="8609013" y="3027363"/>
          <p14:tracePt t="125521" x="8599488" y="3027363"/>
          <p14:tracePt t="125546" x="8599488" y="3036888"/>
          <p14:tracePt t="125623" x="8599488" y="3054350"/>
          <p14:tracePt t="125635" x="8589963" y="3062288"/>
          <p14:tracePt t="125648" x="8582025" y="3081338"/>
          <p14:tracePt t="125661" x="8572500" y="3108325"/>
          <p14:tracePt t="125673" x="8572500" y="3133725"/>
          <p14:tracePt t="125686" x="8572500" y="3179763"/>
          <p14:tracePt t="125700" x="8572500" y="3251200"/>
          <p14:tracePt t="125717" x="8572500" y="3313113"/>
          <p14:tracePt t="125733" x="8572500" y="3367088"/>
          <p14:tracePt t="125750" x="8572500" y="3455988"/>
          <p14:tracePt t="125767" x="8572500" y="3473450"/>
          <p14:tracePt t="125783" x="8572500" y="3482975"/>
          <p14:tracePt t="125800" x="8572500" y="3490913"/>
          <p14:tracePt t="125816" x="8572500" y="3500438"/>
          <p14:tracePt t="126438" x="8572500" y="3490913"/>
          <p14:tracePt t="126450" x="8572500" y="3446463"/>
          <p14:tracePt t="126463" x="8589963" y="3322638"/>
          <p14:tracePt t="126476" x="8653463" y="3108325"/>
          <p14:tracePt t="126489" x="8769350" y="2759075"/>
          <p14:tracePt t="126501" x="8885238" y="2411413"/>
          <p14:tracePt t="126515" x="8947150" y="2224088"/>
          <p14:tracePt t="126532" x="8991600" y="2133600"/>
          <p14:tracePt t="126548" x="9018588" y="2062163"/>
          <p14:tracePt t="126565" x="9072563" y="1857375"/>
          <p14:tracePt t="126582" x="9109075" y="1803400"/>
          <p14:tracePt t="126599" x="9117013" y="1776413"/>
          <p14:tracePt t="126615" x="9126538" y="1758950"/>
          <p14:tracePt t="126632" x="9134475" y="1741488"/>
          <p14:tracePt t="126648" x="9134475" y="1731963"/>
          <p14:tracePt t="126665" x="9144000" y="1714500"/>
          <p14:tracePt t="126681" x="9205913" y="1581150"/>
          <p14:tracePt t="126698" x="9232900" y="1482725"/>
          <p14:tracePt t="126715" x="9269413" y="1393825"/>
          <p14:tracePt t="126732" x="9296400" y="1322388"/>
          <p14:tracePt t="126748" x="9304338" y="1303338"/>
          <p14:tracePt t="126765" x="9304338" y="1295400"/>
          <p14:tracePt t="126782" x="9323388" y="1268413"/>
          <p14:tracePt t="126798" x="9340850" y="1231900"/>
          <p14:tracePt t="126815" x="9367838" y="1169988"/>
          <p14:tracePt t="126832" x="9394825" y="1089025"/>
          <p14:tracePt t="126848" x="9412288" y="1054100"/>
          <p14:tracePt t="126864" x="9420225" y="1036638"/>
          <p14:tracePt t="126881" x="9420225" y="1027113"/>
          <p14:tracePt t="126898" x="9429750" y="1009650"/>
          <p14:tracePt t="127443" x="9429750" y="1044575"/>
          <p14:tracePt t="127456" x="9394825" y="1169988"/>
          <p14:tracePt t="127469" x="9277350" y="1490663"/>
          <p14:tracePt t="127482" x="9134475" y="1919288"/>
          <p14:tracePt t="127497" x="8966200" y="2490788"/>
          <p14:tracePt t="127513" x="8848725" y="2813050"/>
          <p14:tracePt t="127530" x="8769350" y="3133725"/>
          <p14:tracePt t="127547" x="8661400" y="3527425"/>
          <p14:tracePt t="127563" x="8634413" y="3714750"/>
          <p14:tracePt t="127580" x="8616950" y="3795713"/>
          <p14:tracePt t="127597" x="8599488" y="3956050"/>
          <p14:tracePt t="127613" x="8599488" y="4044950"/>
          <p14:tracePt t="127630" x="8599488" y="4125913"/>
          <p14:tracePt t="127646" x="8599488" y="4187825"/>
          <p14:tracePt t="127663" x="8599488" y="4251325"/>
          <p14:tracePt t="127680" x="8599488" y="4268788"/>
          <p14:tracePt t="127696" x="8599488" y="4276725"/>
          <p14:tracePt t="127724" x="8599488" y="4286250"/>
          <p14:tracePt t="128055" x="8599488" y="4251325"/>
          <p14:tracePt t="128068" x="8616950" y="4160838"/>
          <p14:tracePt t="128081" x="8661400" y="4017963"/>
          <p14:tracePt t="128093" x="8732838" y="3795713"/>
          <p14:tracePt t="128106" x="8796338" y="3652838"/>
          <p14:tracePt t="128119" x="8823325" y="3571875"/>
          <p14:tracePt t="128131" x="8840788" y="3527425"/>
          <p14:tracePt t="128145" x="8840788" y="3517900"/>
          <p14:tracePt t="128162" x="8840788" y="3500438"/>
          <p14:tracePt t="128208" x="8840788" y="3490913"/>
          <p14:tracePt t="128437" x="8840788" y="3482975"/>
          <p14:tracePt t="137645" x="8831263" y="3482975"/>
          <p14:tracePt t="137658" x="8769350" y="3490913"/>
          <p14:tracePt t="137671" x="8572500" y="3554413"/>
          <p14:tracePt t="137684" x="8161338" y="3643313"/>
          <p14:tracePt t="137696" x="7599363" y="3776663"/>
          <p14:tracePt t="137710" x="7134225" y="3848100"/>
          <p14:tracePt t="137727" x="6840538" y="3911600"/>
          <p14:tracePt t="137744" x="6634163" y="3919538"/>
          <p14:tracePt t="137761" x="6402388" y="3938588"/>
          <p14:tracePt t="137777" x="6323013" y="3938588"/>
          <p14:tracePt t="137794" x="6269038" y="3938588"/>
          <p14:tracePt t="137810" x="6242050" y="3938588"/>
          <p14:tracePt t="137827" x="6232525" y="3938588"/>
          <p14:tracePt t="137913" x="6251575" y="3938588"/>
          <p14:tracePt t="137925" x="6348413" y="3938588"/>
          <p14:tracePt t="137938" x="6527800" y="3938588"/>
          <p14:tracePt t="137951" x="6884988" y="3929063"/>
          <p14:tracePt t="137964" x="7205663" y="3919538"/>
          <p14:tracePt t="137977" x="7439025" y="3902075"/>
          <p14:tracePt t="137993" x="7562850" y="3894138"/>
          <p14:tracePt t="138010" x="7634288" y="3894138"/>
          <p14:tracePt t="138027" x="7697788" y="3894138"/>
          <p14:tracePt t="138043" x="7705725" y="3894138"/>
          <p14:tracePt t="138060" x="7715250" y="3894138"/>
          <p14:tracePt t="138078" x="7724775" y="3894138"/>
          <p14:tracePt t="138155" x="7715250" y="3894138"/>
          <p14:tracePt t="138168" x="7680325" y="3894138"/>
          <p14:tracePt t="138180" x="7599363" y="3894138"/>
          <p14:tracePt t="138193" x="7491413" y="3911600"/>
          <p14:tracePt t="138210" x="7375525" y="3938588"/>
          <p14:tracePt t="138226" x="7269163" y="3946525"/>
          <p14:tracePt t="138243" x="7161213" y="3965575"/>
          <p14:tracePt t="138259" x="6965950" y="3973513"/>
          <p14:tracePt t="138276" x="6884988" y="3983038"/>
          <p14:tracePt t="138293" x="6813550" y="3990975"/>
          <p14:tracePt t="138309" x="6670675" y="3990975"/>
          <p14:tracePt t="138326" x="6626225" y="3990975"/>
          <p14:tracePt t="138342" x="6599238" y="3990975"/>
          <p14:tracePt t="138359" x="6572250" y="3990975"/>
          <p14:tracePt t="138376" x="6562725" y="3990975"/>
          <p14:tracePt t="138397" x="6554788" y="3990975"/>
          <p14:tracePt t="138881" x="6545263" y="3990975"/>
          <p14:tracePt t="138894" x="6510338" y="3990975"/>
          <p14:tracePt t="138906" x="6384925" y="3990975"/>
          <p14:tracePt t="138919" x="6153150" y="3990975"/>
          <p14:tracePt t="138932" x="5751513" y="3990975"/>
          <p14:tracePt t="138944" x="5473700" y="3990975"/>
          <p14:tracePt t="138958" x="5357813" y="3990975"/>
          <p14:tracePt t="138975" x="5295900" y="3990975"/>
          <p14:tracePt t="138991" x="5241925" y="3990975"/>
          <p14:tracePt t="139008" x="5170488" y="3990975"/>
          <p14:tracePt t="139024" x="5133975" y="3983038"/>
          <p14:tracePt t="139041" x="5116513" y="3965575"/>
          <p14:tracePt t="139058" x="5099050" y="3956050"/>
          <p14:tracePt t="139074" x="5072063" y="3938588"/>
          <p14:tracePt t="139091" x="5062538" y="3929063"/>
          <p14:tracePt t="139108" x="5062538" y="3919538"/>
          <p14:tracePt t="139124" x="5045075" y="3911600"/>
          <p14:tracePt t="139148" x="5045075" y="3902075"/>
          <p14:tracePt t="139186" x="5045075" y="3894138"/>
          <p14:tracePt t="139199" x="5054600" y="3875088"/>
          <p14:tracePt t="139211" x="5081588" y="3857625"/>
          <p14:tracePt t="139225" x="5126038" y="3822700"/>
          <p14:tracePt t="139241" x="5187950" y="3786188"/>
          <p14:tracePt t="139257" x="5268913" y="3732213"/>
          <p14:tracePt t="139274" x="5348288" y="3705225"/>
          <p14:tracePt t="139291" x="5510213" y="3679825"/>
          <p14:tracePt t="139308" x="5599113" y="3670300"/>
          <p14:tracePt t="139324" x="5670550" y="3670300"/>
          <p14:tracePt t="139340" x="5741988" y="3670300"/>
          <p14:tracePt t="139357" x="5768975" y="3670300"/>
          <p14:tracePt t="139377" x="5776913" y="3670300"/>
          <p14:tracePt t="139479" x="5759450" y="3670300"/>
          <p14:tracePt t="139491" x="5732463" y="3670300"/>
          <p14:tracePt t="139505" x="5688013" y="3670300"/>
          <p14:tracePt t="139517" x="5634038" y="3670300"/>
          <p14:tracePt t="139530" x="5572125" y="3670300"/>
          <p14:tracePt t="139543" x="5500688" y="3670300"/>
          <p14:tracePt t="139557" x="5446713" y="3670300"/>
          <p14:tracePt t="139573" x="5411788" y="3670300"/>
          <p14:tracePt t="139590" x="5375275" y="3670300"/>
          <p14:tracePt t="139607" x="5340350" y="3670300"/>
          <p14:tracePt t="139623" x="5322888" y="3670300"/>
          <p14:tracePt t="139644" x="5313363" y="3670300"/>
          <p14:tracePt t="140282" x="5340350" y="3670300"/>
          <p14:tracePt t="140294" x="5394325" y="3670300"/>
          <p14:tracePt t="140307" x="5491163" y="3670300"/>
          <p14:tracePt t="140320" x="5688013" y="3670300"/>
          <p14:tracePt t="140332" x="5991225" y="3670300"/>
          <p14:tracePt t="140345" x="6286500" y="3670300"/>
          <p14:tracePt t="140358" x="6608763" y="3670300"/>
          <p14:tracePt t="140372" x="6858000" y="3670300"/>
          <p14:tracePt t="140389" x="7108825" y="3670300"/>
          <p14:tracePt t="140405" x="7385050" y="3670300"/>
          <p14:tracePt t="140422" x="7705725" y="3670300"/>
          <p14:tracePt t="140438" x="7786688" y="3670300"/>
          <p14:tracePt t="140455" x="7831138" y="3670300"/>
          <p14:tracePt t="140472" x="7875588" y="3670300"/>
          <p14:tracePt t="140689" x="7885113" y="3670300"/>
          <p14:tracePt t="140702" x="7912100" y="3670300"/>
          <p14:tracePt t="140714" x="8001000" y="3670300"/>
          <p14:tracePt t="140727" x="8161338" y="3670300"/>
          <p14:tracePt t="140740" x="8491538" y="3670300"/>
          <p14:tracePt t="140754" x="8796338" y="3705225"/>
          <p14:tracePt t="140771" x="8991600" y="3759200"/>
          <p14:tracePt t="140788" x="9109075" y="3786188"/>
          <p14:tracePt t="140804" x="9251950" y="3830638"/>
          <p14:tracePt t="140821" x="9286875" y="3840163"/>
          <p14:tracePt t="140838" x="9304338" y="3848100"/>
          <p14:tracePt t="140855" x="9323388" y="3848100"/>
          <p14:tracePt t="140943" x="9277350" y="3848100"/>
          <p14:tracePt t="140956" x="9161463" y="3848100"/>
          <p14:tracePt t="140969" x="8939213" y="3830638"/>
          <p14:tracePt t="140982" x="8545513" y="3768725"/>
          <p14:tracePt t="140994" x="8224838" y="3751263"/>
          <p14:tracePt t="141007" x="8037513" y="3741738"/>
          <p14:tracePt t="141021" x="7956550" y="3741738"/>
          <p14:tracePt t="141037" x="7875588" y="3741738"/>
          <p14:tracePt t="141054" x="7823200" y="3741738"/>
          <p14:tracePt t="141071" x="7732713" y="3741738"/>
          <p14:tracePt t="141087" x="7705725" y="3741738"/>
          <p14:tracePt t="141104" x="7688263" y="3741738"/>
          <p14:tracePt t="141121" x="7680325" y="3741738"/>
          <p14:tracePt t="141198" x="7724775" y="3741738"/>
          <p14:tracePt t="141211" x="7848600" y="3776663"/>
          <p14:tracePt t="141223" x="8081963" y="3813175"/>
          <p14:tracePt t="141237" x="8439150" y="3848100"/>
          <p14:tracePt t="141253" x="8742363" y="3875088"/>
          <p14:tracePt t="141270" x="8991600" y="3875088"/>
          <p14:tracePt t="141287" x="9286875" y="3875088"/>
          <p14:tracePt t="141303" x="9385300" y="3875088"/>
          <p14:tracePt t="141321" x="9483725" y="3875088"/>
          <p14:tracePt t="141337" x="9545638" y="3875088"/>
          <p14:tracePt t="141353" x="9671050" y="3857625"/>
          <p14:tracePt t="141370" x="9705975" y="3848100"/>
          <p14:tracePt t="141387" x="9752013" y="3840163"/>
          <p14:tracePt t="141403" x="9823450" y="3822700"/>
          <p14:tracePt t="141420" x="9831388" y="3813175"/>
          <p14:tracePt t="141437" x="9840913" y="3803650"/>
          <p14:tracePt t="141454" x="9848850" y="3795713"/>
          <p14:tracePt t="141470" x="9848850" y="3776663"/>
          <p14:tracePt t="141486" x="9831388" y="3741738"/>
          <p14:tracePt t="141503" x="9617075" y="3581400"/>
          <p14:tracePt t="141520" x="9501188" y="3500438"/>
          <p14:tracePt t="141536" x="9385300" y="3446463"/>
          <p14:tracePt t="141553" x="9296400" y="3429000"/>
          <p14:tracePt t="141570" x="9134475" y="3402013"/>
          <p14:tracePt t="141586" x="9045575" y="3402013"/>
          <p14:tracePt t="141603" x="8939213" y="3402013"/>
          <p14:tracePt t="141619" x="8724900" y="3482975"/>
          <p14:tracePt t="141636" x="8643938" y="3554413"/>
          <p14:tracePt t="141653" x="8582025" y="3633788"/>
          <p14:tracePt t="141669" x="8528050" y="3741738"/>
          <p14:tracePt t="141686" x="8518525" y="3768725"/>
          <p14:tracePt t="141703" x="8518525" y="3795713"/>
          <p14:tracePt t="141720" x="8518525" y="3857625"/>
          <p14:tracePt t="141736" x="8545513" y="3884613"/>
          <p14:tracePt t="141753" x="8589963" y="3938588"/>
          <p14:tracePt t="141770" x="8751888" y="4037013"/>
          <p14:tracePt t="141786" x="8875713" y="4089400"/>
          <p14:tracePt t="141802" x="9001125" y="4125913"/>
          <p14:tracePt t="141819" x="9126538" y="4143375"/>
          <p14:tracePt t="141836" x="9394825" y="4152900"/>
          <p14:tracePt t="141852" x="9518650" y="4152900"/>
          <p14:tracePt t="141869" x="9626600" y="4152900"/>
          <p14:tracePt t="141886" x="9769475" y="4125913"/>
          <p14:tracePt t="141902" x="9796463" y="4116388"/>
          <p14:tracePt t="141919" x="9823450" y="4081463"/>
          <p14:tracePt t="141936" x="9840913" y="4062413"/>
          <p14:tracePt t="141952" x="9840913" y="4054475"/>
          <p14:tracePt t="141969" x="9848850" y="4054475"/>
          <p14:tracePt t="141985" x="9848850" y="4044950"/>
          <p14:tracePt t="142050" x="9848850" y="4037013"/>
          <p14:tracePt t="142063" x="9840913" y="4027488"/>
          <p14:tracePt t="142076" x="9804400" y="4017963"/>
          <p14:tracePt t="142088" x="9742488" y="3990975"/>
          <p14:tracePt t="142102" x="9617075" y="3946525"/>
          <p14:tracePt t="142119" x="9466263" y="3902075"/>
          <p14:tracePt t="142135" x="9340850" y="3875088"/>
          <p14:tracePt t="142152" x="9188450" y="3848100"/>
          <p14:tracePt t="142168" x="9153525" y="3848100"/>
          <p14:tracePt t="142185" x="9099550" y="3848100"/>
          <p14:tracePt t="142202" x="9072563" y="3848100"/>
          <p14:tracePt t="142218" x="8991600" y="3848100"/>
          <p14:tracePt t="142235" x="8939213" y="3848100"/>
          <p14:tracePt t="142252" x="8902700" y="3848100"/>
          <p14:tracePt t="142268" x="8848725" y="3848100"/>
          <p14:tracePt t="142285" x="8831263" y="3848100"/>
          <p14:tracePt t="142301" x="8813800" y="3857625"/>
          <p14:tracePt t="142318" x="8796338" y="3857625"/>
          <p14:tracePt t="142335" x="8786813" y="3875088"/>
          <p14:tracePt t="142351" x="8777288" y="3875088"/>
          <p14:tracePt t="142368" x="8769350" y="3884613"/>
          <p14:tracePt t="142419" x="8769350" y="3894138"/>
          <p14:tracePt t="142533" x="8769350" y="3902075"/>
          <p14:tracePt t="146381" x="8759825" y="3902075"/>
          <p14:tracePt t="146394" x="8742363" y="3902075"/>
          <p14:tracePt t="146407" x="8724900" y="3919538"/>
          <p14:tracePt t="146420" x="8680450" y="3929063"/>
          <p14:tracePt t="146432" x="8582025" y="3965575"/>
          <p14:tracePt t="146445" x="8429625" y="4037013"/>
          <p14:tracePt t="146460" x="8259763" y="4081463"/>
          <p14:tracePt t="146477" x="8126413" y="4125913"/>
          <p14:tracePt t="146494" x="8037513" y="4152900"/>
          <p14:tracePt t="146510" x="7912100" y="4187825"/>
          <p14:tracePt t="146527" x="7885113" y="4197350"/>
          <p14:tracePt t="146543" x="7867650" y="4214813"/>
          <p14:tracePt t="146560" x="7848600" y="4214813"/>
          <p14:tracePt t="146577" x="7840663" y="4224338"/>
          <p14:tracePt t="146661" x="7831138" y="4224338"/>
          <p14:tracePt t="146687" x="7823200" y="4224338"/>
          <p14:tracePt t="146699" x="7804150" y="4224338"/>
          <p14:tracePt t="146712" x="7786688" y="4232275"/>
          <p14:tracePt t="146726" x="7759700" y="4241800"/>
          <p14:tracePt t="146743" x="7697788" y="4251325"/>
          <p14:tracePt t="146760" x="7608888" y="4259263"/>
          <p14:tracePt t="146777" x="7412038" y="4276725"/>
          <p14:tracePt t="146793" x="7340600" y="4286250"/>
          <p14:tracePt t="146810" x="7269163" y="4286250"/>
          <p14:tracePt t="146827" x="7153275" y="4286250"/>
          <p14:tracePt t="146843" x="7126288" y="4276725"/>
          <p14:tracePt t="146859" x="7108825" y="4276725"/>
          <p14:tracePt t="146876" x="7099300" y="4268788"/>
          <p14:tracePt t="146893" x="7089775" y="4268788"/>
          <p14:tracePt t="147324" x="7081838" y="4268788"/>
          <p14:tracePt t="147337" x="7062788" y="4268788"/>
          <p14:tracePt t="147349" x="7027863" y="4268788"/>
          <p14:tracePt t="147362" x="6938963" y="4268788"/>
          <p14:tracePt t="147376" x="6796088" y="4268788"/>
          <p14:tracePt t="147392" x="6491288" y="4268788"/>
          <p14:tracePt t="147409" x="6116638" y="4251325"/>
          <p14:tracePt t="147425" x="5411788" y="4187825"/>
          <p14:tracePt t="147442" x="5126038" y="4170363"/>
          <p14:tracePt t="147458" x="4973638" y="4160838"/>
          <p14:tracePt t="147475" x="4848225" y="4160838"/>
          <p14:tracePt t="147492" x="4652963" y="4160838"/>
          <p14:tracePt t="147508" x="4598988" y="4160838"/>
          <p14:tracePt t="147525" x="4554538" y="4160838"/>
          <p14:tracePt t="147542" x="4537075" y="4160838"/>
          <p14:tracePt t="147757" x="4527550" y="4160838"/>
          <p14:tracePt t="147769" x="4510088" y="4160838"/>
          <p14:tracePt t="147782" x="4491038" y="4160838"/>
          <p14:tracePt t="147795" x="4473575" y="4170363"/>
          <p14:tracePt t="147808" x="4465638" y="4179888"/>
          <p14:tracePt t="147824" x="4438650" y="4187825"/>
          <p14:tracePt t="147846" x="4419600" y="4197350"/>
          <p14:tracePt t="147871" x="4419600" y="4205288"/>
          <p14:tracePt t="147896" x="4419600" y="4214813"/>
          <p14:tracePt t="147922" x="4419600" y="4224338"/>
          <p14:tracePt t="147935" x="4419600" y="4232275"/>
          <p14:tracePt t="147960" x="4465638" y="4259263"/>
          <p14:tracePt t="147973" x="4562475" y="4276725"/>
          <p14:tracePt t="147986" x="4687888" y="4322763"/>
          <p14:tracePt t="147998" x="4813300" y="4367213"/>
          <p14:tracePt t="148011" x="4894263" y="4394200"/>
          <p14:tracePt t="148024" x="4929188" y="4402138"/>
          <p14:tracePt t="148040" x="4965700" y="4411663"/>
          <p14:tracePt t="148057" x="4973638" y="4411663"/>
          <p14:tracePt t="148088" x="4983163" y="4411663"/>
          <p14:tracePt t="148126" x="4991100" y="4411663"/>
          <p14:tracePt t="148406" x="5000625" y="4411663"/>
          <p14:tracePt t="148419" x="5018088" y="4411663"/>
          <p14:tracePt t="148432" x="5037138" y="4411663"/>
          <p14:tracePt t="148444" x="5054600" y="4411663"/>
          <p14:tracePt t="148457" x="5081588" y="4411663"/>
          <p14:tracePt t="148473" x="5116513" y="4411663"/>
          <p14:tracePt t="148490" x="5160963" y="4411663"/>
          <p14:tracePt t="148506" x="5187950" y="4411663"/>
          <p14:tracePt t="148523" x="5251450" y="4411663"/>
          <p14:tracePt t="148540" x="5276850" y="4411663"/>
          <p14:tracePt t="148556" x="5303838" y="4411663"/>
          <p14:tracePt t="148573" x="5348288" y="4411663"/>
          <p14:tracePt t="148589" x="5357813" y="4411663"/>
          <p14:tracePt t="149171" x="5367338" y="4411663"/>
          <p14:tracePt t="149183" x="5384800" y="4402138"/>
          <p14:tracePt t="149196" x="5429250" y="4384675"/>
          <p14:tracePt t="149209" x="5491163" y="4375150"/>
          <p14:tracePt t="149222" x="5554663" y="4367213"/>
          <p14:tracePt t="149238" x="5616575" y="4348163"/>
          <p14:tracePt t="149255" x="5670550" y="4330700"/>
          <p14:tracePt t="149272" x="5715000" y="4330700"/>
          <p14:tracePt t="149288" x="5724525" y="4330700"/>
          <p14:tracePt t="149349" x="5732463" y="4330700"/>
          <p14:tracePt t="149412" x="5732463" y="4322763"/>
          <p14:tracePt t="149463" x="5732463" y="4313238"/>
          <p14:tracePt t="149489" x="5732463" y="4286250"/>
          <p14:tracePt t="149502" x="5732463" y="4232275"/>
          <p14:tracePt t="149514" x="5732463" y="4125913"/>
          <p14:tracePt t="149527" x="5715000" y="4000500"/>
          <p14:tracePt t="149540" x="5680075" y="3884613"/>
          <p14:tracePt t="149554" x="5661025" y="3830638"/>
          <p14:tracePt t="149571" x="5653088" y="3822700"/>
          <p14:tracePt t="149587" x="5643563" y="3813175"/>
          <p14:tracePt t="149604" x="5608638" y="3803650"/>
          <p14:tracePt t="149621" x="5572125" y="3795713"/>
          <p14:tracePt t="149637" x="5510213" y="3795713"/>
          <p14:tracePt t="149655" x="5375275" y="3822700"/>
          <p14:tracePt t="149671" x="5303838" y="3848100"/>
          <p14:tracePt t="149687" x="5276850" y="3867150"/>
          <p14:tracePt t="149704" x="5259388" y="3884613"/>
          <p14:tracePt t="149721" x="5241925" y="3902075"/>
          <p14:tracePt t="149743" x="5232400" y="3919538"/>
          <p14:tracePt t="149756" x="5224463" y="3946525"/>
          <p14:tracePt t="149770" x="5224463" y="4000500"/>
          <p14:tracePt t="149787" x="5224463" y="4044950"/>
          <p14:tracePt t="149804" x="5232400" y="4116388"/>
          <p14:tracePt t="149820" x="5286375" y="4197350"/>
          <p14:tracePt t="149837" x="5322888" y="4241800"/>
          <p14:tracePt t="149854" x="5384800" y="4268788"/>
          <p14:tracePt t="149871" x="5554663" y="4367213"/>
          <p14:tracePt t="149887" x="5616575" y="4402138"/>
          <p14:tracePt t="149904" x="5680075" y="4438650"/>
          <p14:tracePt t="149920" x="5715000" y="4446588"/>
          <p14:tracePt t="149937" x="5776913" y="4473575"/>
          <p14:tracePt t="149954" x="5786438" y="4483100"/>
          <p14:tracePt t="149970" x="5795963" y="4483100"/>
          <p14:tracePt t="149987" x="5848350" y="4483100"/>
          <p14:tracePt t="150003" x="5867400" y="4473575"/>
          <p14:tracePt t="150020" x="5884863" y="4465638"/>
          <p14:tracePt t="150037" x="5902325" y="4446588"/>
          <p14:tracePt t="150054" x="5911850" y="4438650"/>
          <p14:tracePt t="150070" x="5919788" y="4429125"/>
          <p14:tracePt t="150087" x="5919788" y="4411663"/>
          <p14:tracePt t="150137" x="5919788" y="4402138"/>
          <p14:tracePt t="150150" x="5919788" y="4375150"/>
          <p14:tracePt t="150163" x="5902325" y="4330700"/>
          <p14:tracePt t="150175" x="5857875" y="4276725"/>
          <p14:tracePt t="150188" x="5795963" y="4205288"/>
          <p14:tracePt t="150203" x="5741988" y="4152900"/>
          <p14:tracePt t="150220" x="5670550" y="4108450"/>
          <p14:tracePt t="150236" x="5608638" y="4089400"/>
          <p14:tracePt t="150253" x="5456238" y="4062413"/>
          <p14:tracePt t="150270" x="5384800" y="4062413"/>
          <p14:tracePt t="150286" x="5322888" y="4062413"/>
          <p14:tracePt t="150303" x="5251450" y="4062413"/>
          <p14:tracePt t="150319" x="5224463" y="4062413"/>
          <p14:tracePt t="150336" x="5187950" y="4062413"/>
          <p14:tracePt t="150353" x="5170488" y="4062413"/>
          <p14:tracePt t="150355" x="5133975" y="4062413"/>
          <p14:tracePt t="150370" x="5116513" y="4062413"/>
          <p14:tracePt t="150386" x="5099050" y="4062413"/>
          <p14:tracePt t="150403" x="5089525" y="4062413"/>
          <p14:tracePt t="150419" x="5072063" y="4071938"/>
          <p14:tracePt t="150436" x="5062538" y="4071938"/>
          <p14:tracePt t="150453" x="5054600" y="4081463"/>
          <p14:tracePt t="150470" x="5027613" y="4116388"/>
          <p14:tracePt t="150486" x="5000625" y="4152900"/>
          <p14:tracePt t="150502" x="4991100" y="4179888"/>
          <p14:tracePt t="150519" x="4983163" y="4214813"/>
          <p14:tracePt t="150536" x="4973638" y="4232275"/>
          <p14:tracePt t="150552" x="4973638" y="4241800"/>
          <p14:tracePt t="150570" x="4973638" y="4259263"/>
          <p14:tracePt t="150586" x="4973638" y="4268788"/>
          <p14:tracePt t="150602" x="4973638" y="4276725"/>
          <p14:tracePt t="150621" x="4973638" y="4286250"/>
          <p14:tracePt t="150635" x="4983163" y="4295775"/>
          <p14:tracePt t="150652" x="5027613" y="4303713"/>
          <p14:tracePt t="150669" x="5089525" y="4313238"/>
          <p14:tracePt t="150686" x="5205413" y="4313238"/>
          <p14:tracePt t="150702" x="5251450" y="4313238"/>
          <p14:tracePt t="150719" x="5259388" y="4303713"/>
          <p14:tracePt t="150735" x="5268913" y="4303713"/>
          <p14:tracePt t="150752" x="5276850" y="4303713"/>
          <p14:tracePt t="150774" x="5286375" y="4295775"/>
          <p14:tracePt t="150850" x="5286375" y="4276725"/>
          <p14:tracePt t="150863" x="5286375" y="4251325"/>
          <p14:tracePt t="150876" x="5286375" y="4179888"/>
          <p14:tracePt t="150888" x="5268913" y="4108450"/>
          <p14:tracePt t="150902" x="5251450" y="4037013"/>
          <p14:tracePt t="150918" x="5241925" y="4010025"/>
          <p14:tracePt t="150935" x="5241925" y="4000500"/>
          <p14:tracePt t="150952" x="5232400" y="3990975"/>
          <p14:tracePt t="150968" x="5224463" y="3990975"/>
          <p14:tracePt t="150985" x="5224463" y="3983038"/>
          <p14:tracePt t="151002" x="5214938" y="3983038"/>
          <p14:tracePt t="151018" x="5170488" y="3983038"/>
          <p14:tracePt t="151035" x="5160963" y="3983038"/>
          <p14:tracePt t="151051" x="5153025" y="3983038"/>
          <p14:tracePt t="151068" x="5143500" y="3990975"/>
          <p14:tracePt t="151092" x="5170488" y="3983038"/>
          <p14:tracePt t="151105" x="5554663" y="3768725"/>
          <p14:tracePt t="151118" x="6518275" y="3170238"/>
          <p14:tracePt t="151135" x="8037513" y="2276475"/>
          <p14:tracePt t="151151" x="9072563" y="1571625"/>
          <p14:tracePt t="151168" x="9920288" y="822325"/>
          <p14:tracePt t="151184" x="9966325" y="776288"/>
          <p14:tracePt t="151201" x="9983788" y="758825"/>
          <p14:tracePt t="151218" x="9991725" y="750888"/>
          <p14:tracePt t="151235" x="10001250" y="750888"/>
          <p14:tracePt t="151474" x="10001250" y="731838"/>
          <p14:tracePt t="151487" x="10001250" y="723900"/>
          <p14:tracePt t="151500" x="10001250" y="714375"/>
          <p14:tracePt t="151512" x="10001250" y="704850"/>
          <p14:tracePt t="151525" x="10001250" y="696913"/>
          <p14:tracePt t="151550" x="10001250" y="687388"/>
          <p14:tracePt t="151576" x="9991725" y="687388"/>
          <p14:tracePt t="151589" x="9983788" y="687388"/>
          <p14:tracePt t="151601" x="9939338" y="687388"/>
          <p14:tracePt t="151614" x="9867900" y="687388"/>
          <p14:tracePt t="151627" x="9769475" y="714375"/>
          <p14:tracePt t="151639" x="9644063" y="750888"/>
          <p14:tracePt t="151652" x="9545638" y="795338"/>
          <p14:tracePt t="151667" x="9501188" y="822325"/>
          <p14:tracePt t="151684" x="9483725" y="830263"/>
          <p14:tracePt t="151700" x="9466263" y="830263"/>
          <p14:tracePt t="151717" x="9439275" y="847725"/>
          <p14:tracePt t="151734" x="9429750" y="866775"/>
          <p14:tracePt t="151750" x="9420225" y="874713"/>
          <p14:tracePt t="151767" x="9394825" y="901700"/>
          <p14:tracePt t="151783" x="9385300" y="919163"/>
          <p14:tracePt t="151800" x="9375775" y="938213"/>
          <p14:tracePt t="151817" x="9367838" y="965200"/>
          <p14:tracePt t="151843" x="9367838" y="982663"/>
          <p14:tracePt t="151855" x="9367838" y="1000125"/>
          <p14:tracePt t="151881" x="9367838" y="1017588"/>
          <p14:tracePt t="151894" x="9420225" y="1027113"/>
          <p14:tracePt t="151906" x="9510713" y="1054100"/>
          <p14:tracePt t="151919" x="9626600" y="1062038"/>
          <p14:tracePt t="151933" x="9725025" y="1071563"/>
          <p14:tracePt t="151950" x="9786938" y="1081088"/>
          <p14:tracePt t="151966" x="9823450" y="1081088"/>
          <p14:tracePt t="151983" x="9848850" y="1081088"/>
          <p14:tracePt t="152000" x="9867900" y="1081088"/>
          <p14:tracePt t="152034" x="9875838" y="1081088"/>
          <p14:tracePt t="152084" x="9875838" y="1054100"/>
          <p14:tracePt t="152097" x="9885363" y="1017588"/>
          <p14:tracePt t="152110" x="9894888" y="955675"/>
          <p14:tracePt t="152122" x="9894888" y="893763"/>
          <p14:tracePt t="152135" x="9894888" y="866775"/>
          <p14:tracePt t="152149" x="9894888" y="857250"/>
          <p14:tracePt t="152166" x="9894888" y="847725"/>
          <p14:tracePt t="152183" x="9894888" y="839788"/>
          <p14:tracePt t="152275" x="9885363" y="839788"/>
          <p14:tracePt t="152288" x="9858375" y="839788"/>
          <p14:tracePt t="152301" x="9823450" y="839788"/>
          <p14:tracePt t="152313" x="9777413" y="839788"/>
          <p14:tracePt t="152326" x="9725025" y="839788"/>
          <p14:tracePt t="152339" x="9671050" y="839788"/>
          <p14:tracePt t="152352" x="9653588" y="839788"/>
          <p14:tracePt t="152377" x="9634538" y="847725"/>
          <p14:tracePt t="152390" x="9617075" y="901700"/>
          <p14:tracePt t="152403" x="9599613" y="990600"/>
          <p14:tracePt t="152416" x="9590088" y="1108075"/>
          <p14:tracePt t="152432" x="9563100" y="1268413"/>
          <p14:tracePt t="152449" x="9537700" y="1527175"/>
          <p14:tracePt t="152465" x="9501188" y="1768475"/>
          <p14:tracePt t="152482" x="9402763" y="2384425"/>
          <p14:tracePt t="152499" x="9340850" y="2705100"/>
          <p14:tracePt t="152515" x="9251950" y="3071813"/>
          <p14:tracePt t="152532" x="9055100" y="3536950"/>
          <p14:tracePt t="152549" x="8939213" y="3697288"/>
          <p14:tracePt t="152565" x="8823325" y="3795713"/>
          <p14:tracePt t="152582" x="8589963" y="3884613"/>
          <p14:tracePt t="152598" x="8420100" y="3929063"/>
          <p14:tracePt t="152615" x="8205788" y="3965575"/>
          <p14:tracePt t="152632" x="7759700" y="4017963"/>
          <p14:tracePt t="152648" x="7510463" y="4017963"/>
          <p14:tracePt t="152665" x="7358063" y="4027488"/>
          <p14:tracePt t="152682" x="7170738" y="4044950"/>
          <p14:tracePt t="152683" x="7018338" y="4054475"/>
          <p14:tracePt t="152698" x="6858000" y="4062413"/>
          <p14:tracePt t="152715" x="6670675" y="4089400"/>
          <p14:tracePt t="152731" x="6518275" y="4133850"/>
          <p14:tracePt t="152748" x="6286500" y="4224338"/>
          <p14:tracePt t="152765" x="6197600" y="4251325"/>
          <p14:tracePt t="152781" x="6161088" y="4268788"/>
          <p14:tracePt t="152798" x="6108700" y="4286250"/>
          <p14:tracePt t="152815" x="6089650" y="4295775"/>
          <p14:tracePt t="154135" x="6099175" y="4295775"/>
          <p14:tracePt t="154148" x="6126163" y="4295775"/>
          <p14:tracePt t="154161" x="6205538" y="4295775"/>
          <p14:tracePt t="154173" x="6348413" y="4295775"/>
          <p14:tracePt t="154186" x="6572250" y="4295775"/>
          <p14:tracePt t="154199" x="6813550" y="4340225"/>
          <p14:tracePt t="154212" x="7010400" y="4375150"/>
          <p14:tracePt t="154229" x="7108825" y="4411663"/>
          <p14:tracePt t="154245" x="7188200" y="4438650"/>
          <p14:tracePt t="154262" x="7340600" y="4483100"/>
          <p14:tracePt t="154278" x="7412038" y="4510088"/>
          <p14:tracePt t="154296" x="7491413" y="4527550"/>
          <p14:tracePt t="154312" x="7554913" y="4545013"/>
          <p14:tracePt t="154328" x="7670800" y="4581525"/>
          <p14:tracePt t="154345" x="7705725" y="4581525"/>
          <p14:tracePt t="154362" x="7732713" y="4589463"/>
          <p14:tracePt t="154378" x="7786688" y="4598988"/>
          <p14:tracePt t="154395" x="7804150" y="4598988"/>
          <p14:tracePt t="154412" x="7823200" y="4598988"/>
          <p14:tracePt t="154428" x="7867650" y="4598988"/>
          <p14:tracePt t="154445" x="7894638" y="4598988"/>
          <p14:tracePt t="154462" x="7912100" y="4608513"/>
          <p14:tracePt t="154478" x="7974013" y="4608513"/>
          <p14:tracePt t="154495" x="8027988" y="4616450"/>
          <p14:tracePt t="154511" x="8089900" y="4625975"/>
          <p14:tracePt t="154528" x="8161338" y="4625975"/>
          <p14:tracePt t="154545" x="8358188" y="4643438"/>
          <p14:tracePt t="154561" x="8491538" y="4643438"/>
          <p14:tracePt t="154578" x="8626475" y="4643438"/>
          <p14:tracePt t="154595" x="8867775" y="4625975"/>
          <p14:tracePt t="154611" x="8966200" y="4616450"/>
          <p14:tracePt t="154628" x="9063038" y="4616450"/>
          <p14:tracePt t="154645" x="9188450" y="4616450"/>
          <p14:tracePt t="154661" x="9215438" y="4616450"/>
          <p14:tracePt t="154678" x="9224963" y="4616450"/>
          <p14:tracePt t="154695" x="9242425" y="4616450"/>
          <p14:tracePt t="156339" x="9232900" y="4616450"/>
          <p14:tracePt t="156352" x="9215438" y="4616450"/>
          <p14:tracePt t="156364" x="9188450" y="4616450"/>
          <p14:tracePt t="156377" x="9161463" y="4608513"/>
          <p14:tracePt t="156391" x="9109075" y="4608513"/>
          <p14:tracePt t="156408" x="9018588" y="4598988"/>
          <p14:tracePt t="156425" x="8929688" y="4598988"/>
          <p14:tracePt t="156441" x="8732838" y="4598988"/>
          <p14:tracePt t="156458" x="8661400" y="4598988"/>
          <p14:tracePt t="156474" x="8572500" y="4598988"/>
          <p14:tracePt t="156491" x="8375650" y="4598988"/>
          <p14:tracePt t="156508" x="8296275" y="4598988"/>
          <p14:tracePt t="156524" x="8205788" y="4598988"/>
          <p14:tracePt t="156541" x="8134350" y="4616450"/>
          <p14:tracePt t="156557" x="7947025" y="4660900"/>
          <p14:tracePt t="156574" x="7858125" y="4687888"/>
          <p14:tracePt t="156591" x="7796213" y="4697413"/>
          <p14:tracePt t="156607" x="7724775" y="4697413"/>
          <p14:tracePt t="156624" x="7705725" y="4705350"/>
          <p14:tracePt t="156886" x="7697788" y="4705350"/>
          <p14:tracePt t="156898" x="7680325" y="4705350"/>
          <p14:tracePt t="156911" x="7643813" y="4705350"/>
          <p14:tracePt t="156925" x="7581900" y="4697413"/>
          <p14:tracePt t="156940" x="7491413" y="4679950"/>
          <p14:tracePt t="156957" x="7385050" y="4660900"/>
          <p14:tracePt t="156973" x="7286625" y="4643438"/>
          <p14:tracePt t="156990" x="7134225" y="4598988"/>
          <p14:tracePt t="157007" x="7089775" y="4589463"/>
          <p14:tracePt t="157023" x="7072313" y="4589463"/>
          <p14:tracePt t="157040" x="7027863" y="4581525"/>
          <p14:tracePt t="157057" x="7010400" y="4572000"/>
          <p14:tracePt t="157073" x="7000875" y="4572000"/>
          <p14:tracePt t="157090" x="6983413" y="4562475"/>
          <p14:tracePt t="157106" x="6973888" y="4562475"/>
          <p14:tracePt t="157123" x="6965950" y="4562475"/>
          <p14:tracePt t="157574" x="6956425" y="4562475"/>
          <p14:tracePt t="157586" x="6946900" y="4562475"/>
          <p14:tracePt t="157599" x="6919913" y="4562475"/>
          <p14:tracePt t="157612" x="6884988" y="4562475"/>
          <p14:tracePt t="157624" x="6786563" y="4562475"/>
          <p14:tracePt t="157639" x="6661150" y="4581525"/>
          <p14:tracePt t="157655" x="6510338" y="4598988"/>
          <p14:tracePt t="157672" x="6384925" y="4625975"/>
          <p14:tracePt t="157689" x="6232525" y="4652963"/>
          <p14:tracePt t="157705" x="6188075" y="4660900"/>
          <p14:tracePt t="157722" x="6153150" y="4660900"/>
          <p14:tracePt t="157739" x="6108700" y="4670425"/>
          <p14:tracePt t="157755" x="6089650" y="4670425"/>
          <p14:tracePt t="157772" x="6081713" y="4670425"/>
          <p14:tracePt t="157790" x="6072188" y="4670425"/>
          <p14:tracePt t="158899" x="6108700" y="4670425"/>
          <p14:tracePt t="158912" x="6205538" y="4670425"/>
          <p14:tracePt t="158924" x="6465888" y="4670425"/>
          <p14:tracePt t="158937" x="6956425" y="4660900"/>
          <p14:tracePt t="158953" x="7554913" y="4660900"/>
          <p14:tracePt t="158970" x="7902575" y="4660900"/>
          <p14:tracePt t="158986" x="8099425" y="4660900"/>
          <p14:tracePt t="159003" x="8331200" y="4660900"/>
          <p14:tracePt t="159019" x="8394700" y="4660900"/>
          <p14:tracePt t="159036" x="8439150" y="4660900"/>
          <p14:tracePt t="159053" x="8483600" y="4660900"/>
          <p14:tracePt t="159069" x="8510588" y="4660900"/>
          <p14:tracePt t="165166" x="8501063" y="4660900"/>
          <p14:tracePt t="165178" x="8474075" y="4660900"/>
          <p14:tracePt t="165191" x="8402638" y="4660900"/>
          <p14:tracePt t="165204" x="8269288" y="4660900"/>
          <p14:tracePt t="165216" x="8081963" y="4660900"/>
          <p14:tracePt t="165229" x="7912100" y="4660900"/>
          <p14:tracePt t="165242" x="7813675" y="4660900"/>
          <p14:tracePt t="165257" x="7759700" y="4660900"/>
          <p14:tracePt t="165280" x="7742238" y="4660900"/>
          <p14:tracePt t="165344" x="7777163" y="4660900"/>
          <p14:tracePt t="165356" x="7920038" y="4625975"/>
          <p14:tracePt t="165369" x="8304213" y="4554538"/>
          <p14:tracePt t="165382" x="8840788" y="4465638"/>
          <p14:tracePt t="165395" x="9269413" y="4411663"/>
          <p14:tracePt t="165408" x="9599613" y="4394200"/>
          <p14:tracePt t="165424" x="9777413" y="4384675"/>
          <p14:tracePt t="165440" x="9929813" y="4384675"/>
          <p14:tracePt t="165457" x="10063163" y="4384675"/>
          <p14:tracePt t="165474" x="10252075" y="4384675"/>
          <p14:tracePt t="165490" x="10304463" y="4384675"/>
          <p14:tracePt t="165507" x="10348913" y="4384675"/>
          <p14:tracePt t="165524" x="10385425" y="4375150"/>
          <p14:tracePt t="165540" x="10394950" y="4375150"/>
          <p14:tracePt t="165573" x="10402888" y="4367213"/>
          <p14:tracePt t="167153" x="10402888" y="4375150"/>
          <p14:tracePt t="167165" x="10402888" y="4384675"/>
          <p14:tracePt t="167178" x="10402888" y="4411663"/>
          <p14:tracePt t="167191" x="10385425" y="4429125"/>
          <p14:tracePt t="167204" x="10340975" y="4465638"/>
          <p14:tracePt t="167220" x="10260013" y="4510088"/>
          <p14:tracePt t="167237" x="10161588" y="4572000"/>
          <p14:tracePt t="167254" x="10028238" y="4625975"/>
          <p14:tracePt t="167270" x="9804400" y="4687888"/>
          <p14:tracePt t="167287" x="9715500" y="4705350"/>
          <p14:tracePt t="167304" x="9644063" y="4714875"/>
          <p14:tracePt t="167320" x="9528175" y="4732338"/>
          <p14:tracePt t="167337" x="9491663" y="4732338"/>
          <p14:tracePt t="167353" x="9447213" y="4741863"/>
          <p14:tracePt t="167370" x="9402763" y="4751388"/>
          <p14:tracePt t="167395" x="9394825" y="4751388"/>
          <p14:tracePt t="167650" x="9385300" y="4751388"/>
          <p14:tracePt t="167663" x="9367838" y="4751388"/>
          <p14:tracePt t="167675" x="9340850" y="4751388"/>
          <p14:tracePt t="167688" x="9296400" y="4751388"/>
          <p14:tracePt t="167703" x="9232900" y="4751388"/>
          <p14:tracePt t="167719" x="9126538" y="4751388"/>
          <p14:tracePt t="167736" x="8991600" y="4751388"/>
          <p14:tracePt t="167752" x="8724900" y="4751388"/>
          <p14:tracePt t="167769" x="8643938" y="4751388"/>
          <p14:tracePt t="167786" x="8545513" y="4751388"/>
          <p14:tracePt t="167803" x="8375650" y="4751388"/>
          <p14:tracePt t="167819" x="8313738" y="4751388"/>
          <p14:tracePt t="167836" x="8232775" y="4759325"/>
          <p14:tracePt t="167853" x="8089900" y="4776788"/>
          <p14:tracePt t="167869" x="8010525" y="4786313"/>
          <p14:tracePt t="167886" x="7947025" y="4803775"/>
          <p14:tracePt t="167902" x="7885113" y="4813300"/>
          <p14:tracePt t="167919" x="7777163" y="4840288"/>
          <p14:tracePt t="167936" x="7742238" y="4848225"/>
          <p14:tracePt t="167952" x="7724775" y="4848225"/>
          <p14:tracePt t="167969" x="7697788" y="4857750"/>
          <p14:tracePt t="168325" x="7688263" y="4857750"/>
          <p14:tracePt t="168337" x="7670800" y="4857750"/>
          <p14:tracePt t="168350" x="7626350" y="4857750"/>
          <p14:tracePt t="168362" x="7581900" y="4857750"/>
          <p14:tracePt t="168375" x="7491413" y="4875213"/>
          <p14:tracePt t="168388" x="7385050" y="4902200"/>
          <p14:tracePt t="168401" x="7242175" y="4929188"/>
          <p14:tracePt t="168418" x="7126288" y="4938713"/>
          <p14:tracePt t="168435" x="7045325" y="4956175"/>
          <p14:tracePt t="168452" x="6965950" y="4973638"/>
          <p14:tracePt t="168468" x="6946900" y="4973638"/>
          <p14:tracePt t="168485" x="6929438" y="4973638"/>
          <p14:tracePt t="168501" x="6919913" y="4973638"/>
          <p14:tracePt t="168518" x="6911975" y="4973638"/>
          <p14:tracePt t="168535" x="6902450" y="4973638"/>
          <p14:tracePt t="174669" x="6911975" y="4973638"/>
          <p14:tracePt t="174681" x="6946900" y="4973638"/>
          <p14:tracePt t="174694" x="7027863" y="4973638"/>
          <p14:tracePt t="174708" x="7197725" y="4973638"/>
          <p14:tracePt t="174723" x="7466013" y="4973638"/>
          <p14:tracePt t="174739" x="7697788" y="4991100"/>
          <p14:tracePt t="174756" x="7885113" y="5018088"/>
          <p14:tracePt t="174772" x="8054975" y="5054600"/>
          <p14:tracePt t="174789" x="8099425" y="5062538"/>
          <p14:tracePt t="174806" x="8143875" y="5081588"/>
          <p14:tracePt t="174822" x="8170863" y="5089525"/>
          <p14:tracePt t="174839" x="8197850" y="5089525"/>
          <p14:tracePt t="175191" x="8188325" y="5089525"/>
          <p14:tracePt t="175204" x="8170863" y="5089525"/>
          <p14:tracePt t="175216" x="8126413" y="5089525"/>
          <p14:tracePt t="175229" x="8018463" y="5099050"/>
          <p14:tracePt t="175242" x="7786688" y="5116513"/>
          <p14:tracePt t="175255" x="7456488" y="5153025"/>
          <p14:tracePt t="175272" x="7126288" y="5187950"/>
          <p14:tracePt t="175288" x="6894513" y="5197475"/>
          <p14:tracePt t="175305" x="6732588" y="5224463"/>
          <p14:tracePt t="175321" x="6500813" y="5251450"/>
          <p14:tracePt t="175338" x="6394450" y="5259388"/>
          <p14:tracePt t="175355" x="6286500" y="5276850"/>
          <p14:tracePt t="175371" x="6153150" y="5322888"/>
          <p14:tracePt t="175388" x="6089650" y="5340350"/>
          <p14:tracePt t="175404" x="6037263" y="5348288"/>
          <p14:tracePt t="175421" x="5929313" y="5375275"/>
          <p14:tracePt t="175438" x="5894388" y="5375275"/>
          <p14:tracePt t="175455" x="5875338" y="5375275"/>
          <p14:tracePt t="175471" x="5848350" y="5384800"/>
          <p14:tracePt t="175488" x="5840413" y="5384800"/>
          <p14:tracePt t="175688" x="5867400" y="5384800"/>
          <p14:tracePt t="175701" x="5938838" y="5384800"/>
          <p14:tracePt t="175713" x="6099175" y="5367338"/>
          <p14:tracePt t="175726" x="6357938" y="5330825"/>
          <p14:tracePt t="175739" x="6634163" y="5303838"/>
          <p14:tracePt t="175754" x="6769100" y="5295900"/>
          <p14:tracePt t="175771" x="6867525" y="5286375"/>
          <p14:tracePt t="175788" x="6919913" y="5286375"/>
          <p14:tracePt t="175804" x="7000875" y="5276850"/>
          <p14:tracePt t="175820" x="7010400" y="5276850"/>
          <p14:tracePt t="175837" x="7018338" y="5276850"/>
          <p14:tracePt t="175854" x="7027863" y="5276850"/>
          <p14:tracePt t="175879" x="7027863" y="5268913"/>
          <p14:tracePt t="175942" x="6983413" y="5259388"/>
          <p14:tracePt t="175955" x="6902450" y="5251450"/>
          <p14:tracePt t="175968" x="6742113" y="5232400"/>
          <p14:tracePt t="175981" x="6537325" y="5205413"/>
          <p14:tracePt t="175993" x="6348413" y="5180013"/>
          <p14:tracePt t="176006" x="6224588" y="5180013"/>
          <p14:tracePt t="176020" x="6126163" y="5180013"/>
          <p14:tracePt t="176037" x="6027738" y="5180013"/>
          <p14:tracePt t="176053" x="5938838" y="5180013"/>
          <p14:tracePt t="176070" x="5741988" y="5180013"/>
          <p14:tracePt t="176087" x="5643563" y="5170488"/>
          <p14:tracePt t="176103" x="5545138" y="5160963"/>
          <p14:tracePt t="176120" x="5446713" y="5133975"/>
          <p14:tracePt t="176121" x="5330825" y="5108575"/>
          <p14:tracePt t="176137" x="5205413" y="5081588"/>
          <p14:tracePt t="176153" x="5108575" y="5045075"/>
          <p14:tracePt t="176170" x="5010150" y="5018088"/>
          <p14:tracePt t="176189" x="4857750" y="4991100"/>
          <p14:tracePt t="176203" x="4795838" y="4983163"/>
          <p14:tracePt t="176220" x="4751388" y="4983163"/>
          <p14:tracePt t="176237" x="4643438" y="4983163"/>
          <p14:tracePt t="176253" x="4598988" y="4983163"/>
          <p14:tracePt t="176270" x="4572000" y="4983163"/>
          <p14:tracePt t="176286" x="4537075" y="5000625"/>
          <p14:tracePt t="176303" x="4527550" y="5010150"/>
          <p14:tracePt t="176320" x="4527550" y="5037138"/>
          <p14:tracePt t="176337" x="4518025" y="5099050"/>
          <p14:tracePt t="176353" x="4518025" y="5133975"/>
          <p14:tracePt t="176369" x="4518025" y="5160963"/>
          <p14:tracePt t="176387" x="4518025" y="5180013"/>
          <p14:tracePt t="176403" x="4518025" y="5205413"/>
          <p14:tracePt t="176419" x="4537075" y="5224463"/>
          <p14:tracePt t="176436" x="4598988" y="5241925"/>
          <p14:tracePt t="176453" x="4894263" y="5286375"/>
          <p14:tracePt t="176469" x="5126038" y="5303838"/>
          <p14:tracePt t="176486" x="5322888" y="5303838"/>
          <p14:tracePt t="176503" x="5562600" y="5303838"/>
          <p14:tracePt t="176519" x="5688013" y="5303838"/>
          <p14:tracePt t="176536" x="5795963" y="5303838"/>
          <p14:tracePt t="176553" x="5991225" y="5268913"/>
          <p14:tracePt t="176569" x="6081713" y="5232400"/>
          <p14:tracePt t="176586" x="6153150" y="5197475"/>
          <p14:tracePt t="176602" x="6205538" y="5170488"/>
          <p14:tracePt t="176619" x="6269038" y="5126038"/>
          <p14:tracePt t="176636" x="6269038" y="5116513"/>
          <p14:tracePt t="176652" x="6276975" y="5116513"/>
          <p14:tracePt t="176669" x="6286500" y="5108575"/>
          <p14:tracePt t="176782" x="6276975" y="5099050"/>
          <p14:tracePt t="176795" x="6251575" y="5089525"/>
          <p14:tracePt t="176808" x="6224588" y="5081588"/>
          <p14:tracePt t="176820" x="6180138" y="5081588"/>
          <p14:tracePt t="176835" x="6153150" y="5072063"/>
          <p14:tracePt t="176852" x="6143625" y="5072063"/>
          <p14:tracePt t="176869" x="6134100" y="5072063"/>
          <p14:tracePt t="177368" x="6134100" y="5062538"/>
          <p14:tracePt t="178388" x="6143625" y="5062538"/>
          <p14:tracePt t="178401" x="6197600" y="5062538"/>
          <p14:tracePt t="178414" x="6296025" y="5062538"/>
          <p14:tracePt t="178426" x="6446838" y="5062538"/>
          <p14:tracePt t="178439" x="6715125" y="5062538"/>
          <p14:tracePt t="178452" x="6991350" y="5062538"/>
          <p14:tracePt t="178465" x="7215188" y="5062538"/>
          <p14:tracePt t="178482" x="7446963" y="5072063"/>
          <p14:tracePt t="178499" x="7680325" y="5099050"/>
          <p14:tracePt t="178516" x="8099425" y="5187950"/>
          <p14:tracePt t="178532" x="8277225" y="5259388"/>
          <p14:tracePt t="178549" x="8385175" y="5303838"/>
          <p14:tracePt t="178565" x="8466138" y="5340350"/>
          <p14:tracePt t="178582" x="8572500" y="5394325"/>
          <p14:tracePt t="178834" x="8582025" y="5394325"/>
          <p14:tracePt t="178846" x="8599488" y="5394325"/>
          <p14:tracePt t="178859" x="8653463" y="5394325"/>
          <p14:tracePt t="178872" x="8751888" y="5394325"/>
          <p14:tracePt t="178885" x="8912225" y="5394325"/>
          <p14:tracePt t="178898" x="9090025" y="5394325"/>
          <p14:tracePt t="178914" x="9224963" y="5394325"/>
          <p14:tracePt t="178931" x="9296400" y="5394325"/>
          <p14:tracePt t="178948" x="9348788" y="5394325"/>
          <p14:tracePt t="178964" x="9358313" y="5394325"/>
          <p14:tracePt t="179076" x="9340850" y="5394325"/>
          <p14:tracePt t="179089" x="9277350" y="5394325"/>
          <p14:tracePt t="179101" x="9170988" y="5394325"/>
          <p14:tracePt t="179114" x="9018588" y="5394325"/>
          <p14:tracePt t="179131" x="8840788" y="5394325"/>
          <p14:tracePt t="179148" x="8724900" y="5394325"/>
          <p14:tracePt t="179164" x="8616950" y="5394325"/>
          <p14:tracePt t="179181" x="8510588" y="5394325"/>
          <p14:tracePt t="179198" x="8474075" y="5394325"/>
          <p14:tracePt t="179214" x="8456613" y="5394325"/>
          <p14:tracePt t="179231" x="8439150" y="5394325"/>
          <p14:tracePt t="182592" x="8429625" y="5394325"/>
          <p14:tracePt t="182605" x="8412163" y="5394325"/>
          <p14:tracePt t="182618" x="8375650" y="5394325"/>
          <p14:tracePt t="182630" x="8269288" y="5411788"/>
          <p14:tracePt t="182643" x="8089900" y="5456238"/>
          <p14:tracePt t="182657" x="7653338" y="5527675"/>
          <p14:tracePt t="182674" x="7215188" y="5581650"/>
          <p14:tracePt t="182691" x="6786563" y="5634038"/>
          <p14:tracePt t="182707" x="6180138" y="5680075"/>
          <p14:tracePt t="182724" x="5956300" y="5680075"/>
          <p14:tracePt t="182741" x="5741988" y="5688013"/>
          <p14:tracePt t="182758" x="5491163" y="5697538"/>
          <p14:tracePt t="182774" x="5402263" y="5697538"/>
          <p14:tracePt t="182791" x="5348288" y="5697538"/>
          <p14:tracePt t="182807" x="5295900" y="5697538"/>
          <p14:tracePt t="182824" x="5241925" y="5697538"/>
          <p14:tracePt t="182840" x="5214938" y="5697538"/>
          <p14:tracePt t="185026" x="5224463" y="5697538"/>
          <p14:tracePt t="185039" x="5313363" y="5680075"/>
          <p14:tracePt t="185051" x="5643563" y="5616575"/>
          <p14:tracePt t="185064" x="6303963" y="5500688"/>
          <p14:tracePt t="185077" x="7153275" y="5384800"/>
          <p14:tracePt t="185090" x="7661275" y="5348288"/>
          <p14:tracePt t="185103" x="8153400" y="5348288"/>
          <p14:tracePt t="185119" x="8528050" y="5348288"/>
          <p14:tracePt t="185136" x="8777288" y="5348288"/>
          <p14:tracePt t="185153" x="8929688" y="5348288"/>
          <p14:tracePt t="185409" x="8947150" y="5348288"/>
          <p14:tracePt t="185421" x="8983663" y="5348288"/>
          <p14:tracePt t="185434" x="9072563" y="5357813"/>
          <p14:tracePt t="185447" x="9232900" y="5402263"/>
          <p14:tracePt t="185459" x="9474200" y="5518150"/>
          <p14:tracePt t="185472" x="9661525" y="5634038"/>
          <p14:tracePt t="185486" x="9732963" y="5688013"/>
          <p14:tracePt t="185502" x="9759950" y="5705475"/>
          <p14:tracePt t="185519" x="9786938" y="5715000"/>
          <p14:tracePt t="185535" x="9786938" y="5724525"/>
          <p14:tracePt t="187230" x="9777413" y="5724525"/>
          <p14:tracePt t="187243" x="9742488" y="5724525"/>
          <p14:tracePt t="187255" x="9634538" y="5724525"/>
          <p14:tracePt t="187268" x="9375775" y="5724525"/>
          <p14:tracePt t="187282" x="8912225" y="5724525"/>
          <p14:tracePt t="187298" x="8269288" y="5724525"/>
          <p14:tracePt t="187315" x="7796213" y="5724525"/>
          <p14:tracePt t="187332" x="7027863" y="5724525"/>
          <p14:tracePt t="187348" x="6732588" y="5724525"/>
          <p14:tracePt t="187365" x="6599238" y="5724525"/>
          <p14:tracePt t="187382" x="6483350" y="5724525"/>
          <p14:tracePt t="187398" x="6348413" y="5724525"/>
          <p14:tracePt t="187415" x="6323013" y="5724525"/>
          <p14:tracePt t="193075" x="6330950" y="5724525"/>
          <p14:tracePt t="193088" x="6348413" y="5724525"/>
          <p14:tracePt t="193101" x="6394450" y="5759450"/>
          <p14:tracePt t="193114" x="6473825" y="5803900"/>
          <p14:tracePt t="193126" x="6562725" y="5902325"/>
          <p14:tracePt t="193139" x="6661150" y="6010275"/>
          <p14:tracePt t="193154" x="6715125" y="6089650"/>
          <p14:tracePt t="193171" x="6742113" y="6116638"/>
          <p14:tracePt t="193187" x="6742113" y="6134100"/>
          <p14:tracePt t="193204" x="6751638" y="6153150"/>
          <p14:tracePt t="193228" x="6751638" y="6161088"/>
          <p14:tracePt t="193241" x="6751638" y="6180138"/>
          <p14:tracePt t="193254" x="6742113" y="6205538"/>
          <p14:tracePt t="193270" x="6697663" y="6259513"/>
          <p14:tracePt t="193287" x="6626225" y="6323013"/>
          <p14:tracePt t="193304" x="6473825" y="6394450"/>
          <p14:tracePt t="193320" x="6384925" y="6419850"/>
          <p14:tracePt t="193337" x="6296025" y="6429375"/>
          <p14:tracePt t="193354" x="6232525" y="6438900"/>
          <p14:tracePt t="193370" x="6099175" y="6446838"/>
          <p14:tracePt t="193387" x="6062663" y="6446838"/>
          <p14:tracePt t="193916" x="6054725" y="6446838"/>
          <p14:tracePt t="193929" x="6045200" y="6438900"/>
          <p14:tracePt t="193942" x="5938838" y="6357938"/>
          <p14:tracePt t="193955" x="5446713" y="5991225"/>
          <p14:tracePt t="193969" x="4822825" y="5537200"/>
          <p14:tracePt t="193986" x="3956050" y="4857750"/>
          <p14:tracePt t="194003" x="3473450" y="4411663"/>
          <p14:tracePt t="194019" x="2625725" y="3455988"/>
          <p14:tracePt t="194036" x="2393950" y="3152775"/>
          <p14:tracePt t="194052" x="2303463" y="3009900"/>
          <p14:tracePt t="194285" x="2303463" y="3000375"/>
          <p14:tracePt t="194298" x="2295525" y="2965450"/>
          <p14:tracePt t="194311" x="2251075" y="2867025"/>
          <p14:tracePt t="194324" x="2187575" y="2633663"/>
          <p14:tracePt t="194337" x="2081213" y="2116138"/>
          <p14:tracePt t="194351" x="2009775" y="1660525"/>
          <p14:tracePt t="194368" x="1990725" y="1258888"/>
          <p14:tracePt t="194385" x="1965325" y="1044575"/>
          <p14:tracePt t="194578" x="1946275" y="1044575"/>
          <p14:tracePt t="194591" x="1919288" y="1017588"/>
          <p14:tracePt t="194604" x="1785938" y="928688"/>
          <p14:tracePt t="194616" x="1438275" y="687388"/>
          <p14:tracePt t="195725" x="98425" y="61913"/>
          <p14:tracePt t="196133" x="115888" y="61913"/>
          <p14:tracePt t="196145" x="303213" y="444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2246" cy="589198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70" y="365124"/>
            <a:ext cx="8089876" cy="5891985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96"/>
    </mc:Choice>
    <mc:Fallback xmlns="">
      <p:transition spd="slow" advTm="183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39" x="11296650" y="5027613"/>
          <p14:tracePt t="5082" x="11296650" y="5018088"/>
          <p14:tracePt t="5095" x="11233150" y="4983163"/>
          <p14:tracePt t="5108" x="11045825" y="4857750"/>
          <p14:tracePt t="5120" x="10634663" y="4527550"/>
          <p14:tracePt t="5133" x="10072688" y="3894138"/>
          <p14:tracePt t="5146" x="9698038" y="3357563"/>
          <p14:tracePt t="5159" x="9518650" y="2901950"/>
          <p14:tracePt t="5175" x="9466263" y="2652713"/>
          <p14:tracePt t="5192" x="9412288" y="2322513"/>
          <p14:tracePt t="5208" x="9412288" y="2017713"/>
          <p14:tracePt t="5225" x="9456738" y="1625600"/>
          <p14:tracePt t="5242" x="9518650" y="1544638"/>
          <p14:tracePt t="5258" x="9582150" y="1482725"/>
          <p14:tracePt t="5275" x="9759950" y="1428750"/>
          <p14:tracePt t="5292" x="9858375" y="1401763"/>
          <p14:tracePt t="5308" x="9947275" y="1401763"/>
          <p14:tracePt t="5325" x="10134600" y="1401763"/>
          <p14:tracePt t="5341" x="10198100" y="1401763"/>
          <p14:tracePt t="5358" x="10260013" y="1401763"/>
          <p14:tracePt t="5375" x="10313988" y="1428750"/>
          <p14:tracePt t="5400" x="10313988" y="1438275"/>
          <p14:tracePt t="5426" x="10313988" y="1446213"/>
          <p14:tracePt t="5438" x="10287000" y="1465263"/>
          <p14:tracePt t="5451" x="10188575" y="1517650"/>
          <p14:tracePt t="5464" x="9983788" y="1608138"/>
          <p14:tracePt t="5477" x="9725025" y="1714500"/>
          <p14:tracePt t="5491" x="9528175" y="1776413"/>
          <p14:tracePt t="5508" x="9429750" y="1795463"/>
          <p14:tracePt t="5525" x="9375775" y="1795463"/>
          <p14:tracePt t="5541" x="9313863" y="1776413"/>
          <p14:tracePt t="5558" x="9296400" y="1724025"/>
          <p14:tracePt t="5574" x="9277350" y="1670050"/>
          <p14:tracePt t="5592" x="9296400" y="1536700"/>
          <p14:tracePt t="5608" x="9348788" y="1473200"/>
          <p14:tracePt t="5624" x="9420225" y="1428750"/>
          <p14:tracePt t="5641" x="9644063" y="1357313"/>
          <p14:tracePt t="5657" x="9777413" y="1347788"/>
          <p14:tracePt t="5674" x="9894888" y="1322388"/>
          <p14:tracePt t="5691" x="9974263" y="1322388"/>
          <p14:tracePt t="5707" x="10109200" y="1322388"/>
          <p14:tracePt t="5724" x="10171113" y="1322388"/>
          <p14:tracePt t="5741" x="10252075" y="1330325"/>
          <p14:tracePt t="5757" x="10348913" y="1374775"/>
          <p14:tracePt t="5774" x="10367963" y="1411288"/>
          <p14:tracePt t="5791" x="10385425" y="1473200"/>
          <p14:tracePt t="5807" x="10375900" y="1598613"/>
          <p14:tracePt t="5824" x="10323513" y="1643063"/>
          <p14:tracePt t="5841" x="10242550" y="1697038"/>
          <p14:tracePt t="5857" x="10153650" y="1731963"/>
          <p14:tracePt t="5874" x="9983788" y="1776413"/>
          <p14:tracePt t="5891" x="9929813" y="1785938"/>
          <p14:tracePt t="5907" x="9885363" y="1785938"/>
          <p14:tracePt t="5924" x="9858375" y="1785938"/>
          <p14:tracePt t="5940" x="9848850" y="1785938"/>
          <p14:tracePt t="5973" x="9840913" y="1785938"/>
          <p14:tracePt t="6023" x="9875838" y="1785938"/>
          <p14:tracePt t="6036" x="9939338" y="1785938"/>
          <p14:tracePt t="6049" x="10018713" y="1812925"/>
          <p14:tracePt t="6061" x="10109200" y="1847850"/>
          <p14:tracePt t="6074" x="10171113" y="1919288"/>
          <p14:tracePt t="6090" x="10206038" y="1965325"/>
          <p14:tracePt t="6107" x="10225088" y="2027238"/>
          <p14:tracePt t="6123" x="10233025" y="2098675"/>
          <p14:tracePt t="6140" x="10233025" y="2295525"/>
          <p14:tracePt t="6157" x="10206038" y="2374900"/>
          <p14:tracePt t="7972" x="10206038" y="2366963"/>
          <p14:tracePt t="7985" x="10206038" y="2330450"/>
          <p14:tracePt t="7998" x="10206038" y="2214563"/>
          <p14:tracePt t="8011" x="10225088" y="2027238"/>
          <p14:tracePt t="8023" x="10269538" y="1758950"/>
          <p14:tracePt t="8037" x="10296525" y="1633538"/>
          <p14:tracePt t="8053" x="10304463" y="1608138"/>
          <p14:tracePt t="8074" x="10304463" y="1598613"/>
          <p14:tracePt t="8087" x="10313988" y="1589088"/>
          <p14:tracePt t="8176" x="10269538" y="1571625"/>
          <p14:tracePt t="8189" x="10198100" y="1527175"/>
          <p14:tracePt t="8201" x="10072688" y="1438275"/>
          <p14:tracePt t="8214" x="9902825" y="1330325"/>
          <p14:tracePt t="8227" x="9777413" y="1250950"/>
          <p14:tracePt t="8240" x="9688513" y="1196975"/>
          <p14:tracePt t="8253" x="9609138" y="1169988"/>
          <p14:tracePt t="8269" x="9545638" y="1143000"/>
          <p14:tracePt t="8286" x="9466263" y="1116013"/>
          <p14:tracePt t="8302" x="9367838" y="1098550"/>
          <p14:tracePt t="8319" x="9180513" y="1062038"/>
          <p14:tracePt t="8336" x="9109075" y="1062038"/>
          <p14:tracePt t="8353" x="9037638" y="1054100"/>
          <p14:tracePt t="8369" x="8956675" y="1054100"/>
          <p14:tracePt t="8953" x="8947150" y="1054100"/>
          <p14:tracePt t="8966" x="8912225" y="1054100"/>
          <p14:tracePt t="8978" x="8759825" y="1054100"/>
          <p14:tracePt t="8991" x="8385175" y="1054100"/>
          <p14:tracePt t="9004" x="7786688" y="1081088"/>
          <p14:tracePt t="9018" x="7242175" y="1125538"/>
          <p14:tracePt t="9034" x="6831013" y="1187450"/>
          <p14:tracePt t="9051" x="6527800" y="1204913"/>
          <p14:tracePt t="9068" x="6108700" y="1241425"/>
          <p14:tracePt t="9084" x="5991225" y="1241425"/>
          <p14:tracePt t="9101" x="5911850" y="1241425"/>
          <p14:tracePt t="9118" x="5867400" y="1241425"/>
          <p14:tracePt t="9335" x="5848350" y="1241425"/>
          <p14:tracePt t="9348" x="5830888" y="1241425"/>
          <p14:tracePt t="9361" x="5795963" y="1241425"/>
          <p14:tracePt t="9374" x="5697538" y="1231900"/>
          <p14:tracePt t="9386" x="5572125" y="1214438"/>
          <p14:tracePt t="9400" x="5419725" y="1179513"/>
          <p14:tracePt t="9417" x="5276850" y="1160463"/>
          <p14:tracePt t="9434" x="5180013" y="1125538"/>
          <p14:tracePt t="9450" x="5045075" y="1071563"/>
          <p14:tracePt t="9467" x="5018088" y="1062038"/>
          <p14:tracePt t="9484" x="5000625" y="1054100"/>
          <p14:tracePt t="9501" x="4991100" y="1027113"/>
          <p14:tracePt t="9517" x="4991100" y="1000125"/>
          <p14:tracePt t="9533" x="5000625" y="973138"/>
          <p14:tracePt t="9550" x="5054600" y="919163"/>
          <p14:tracePt t="9567" x="5322888" y="812800"/>
          <p14:tracePt t="9583" x="5589588" y="758825"/>
          <p14:tracePt t="9600" x="5751513" y="731838"/>
          <p14:tracePt t="9617" x="6018213" y="723900"/>
          <p14:tracePt t="9633" x="6081713" y="723900"/>
          <p14:tracePt t="9650" x="6126163" y="723900"/>
          <p14:tracePt t="9667" x="6170613" y="723900"/>
          <p14:tracePt t="9683" x="6180138" y="723900"/>
          <p14:tracePt t="9700" x="6188075" y="723900"/>
          <p14:tracePt t="9933" x="6170613" y="723900"/>
          <p14:tracePt t="9946" x="6116638" y="741363"/>
          <p14:tracePt t="9959" x="6018213" y="768350"/>
          <p14:tracePt t="9972" x="5857875" y="803275"/>
          <p14:tracePt t="9985" x="5670550" y="830263"/>
          <p14:tracePt t="9999" x="5483225" y="857250"/>
          <p14:tracePt t="10016" x="5357813" y="866775"/>
          <p14:tracePt t="10033" x="5251450" y="874713"/>
          <p14:tracePt t="10049" x="5126038" y="874713"/>
          <p14:tracePt t="10066" x="5108575" y="874713"/>
          <p14:tracePt t="10082" x="5081588" y="874713"/>
          <p14:tracePt t="10099" x="5062538" y="866775"/>
          <p14:tracePt t="10124" x="5054600" y="866775"/>
          <p14:tracePt t="10137" x="5054600" y="857250"/>
          <p14:tracePt t="10150" x="5054600" y="847725"/>
          <p14:tracePt t="10176" x="5062538" y="822325"/>
          <p14:tracePt t="10188" x="5081588" y="803275"/>
          <p14:tracePt t="10201" x="5126038" y="768350"/>
          <p14:tracePt t="10215" x="5205413" y="704850"/>
          <p14:tracePt t="10232" x="5286375" y="642938"/>
          <p14:tracePt t="10249" x="5375275" y="588963"/>
          <p14:tracePt t="10265" x="5510213" y="536575"/>
          <p14:tracePt t="10282" x="5545138" y="517525"/>
          <p14:tracePt t="10299" x="5599113" y="500063"/>
          <p14:tracePt t="10316" x="5697538" y="500063"/>
          <p14:tracePt t="10332" x="5759450" y="500063"/>
          <p14:tracePt t="10349" x="5813425" y="500063"/>
          <p14:tracePt t="10365" x="5857875" y="500063"/>
          <p14:tracePt t="10382" x="5946775" y="500063"/>
          <p14:tracePt t="10399" x="6000750" y="500063"/>
          <p14:tracePt t="10415" x="6037263" y="500063"/>
          <p14:tracePt t="10432" x="6153150" y="544513"/>
          <p14:tracePt t="10448" x="6197600" y="581025"/>
          <p14:tracePt t="10465" x="6224588" y="598488"/>
          <p14:tracePt t="10482" x="6251575" y="652463"/>
          <p14:tracePt t="10499" x="6259513" y="660400"/>
          <p14:tracePt t="10515" x="6259513" y="679450"/>
          <p14:tracePt t="10532" x="6269038" y="696913"/>
          <p14:tracePt t="10548" x="6276975" y="696913"/>
          <p14:tracePt t="10565" x="6276975" y="704850"/>
          <p14:tracePt t="10621" x="6276975" y="714375"/>
          <p14:tracePt t="10646" x="6276975" y="723900"/>
          <p14:tracePt t="10659" x="6276975" y="741363"/>
          <p14:tracePt t="10672" x="6269038" y="741363"/>
          <p14:tracePt t="10684" x="6269038" y="750888"/>
          <p14:tracePt t="10698" x="6251575" y="758825"/>
          <p14:tracePt t="10714" x="6251575" y="768350"/>
          <p14:tracePt t="10731" x="6242050" y="768350"/>
          <p14:tracePt t="10748" x="6242050" y="776288"/>
          <p14:tracePt t="10764" x="6232525" y="776288"/>
          <p14:tracePt t="15016" x="6215063" y="776288"/>
          <p14:tracePt t="15028" x="6180138" y="776288"/>
          <p14:tracePt t="15041" x="6108700" y="776288"/>
          <p14:tracePt t="15054" x="5983288" y="776288"/>
          <p14:tracePt t="15067" x="5813425" y="768350"/>
          <p14:tracePt t="15079" x="5608638" y="741363"/>
          <p14:tracePt t="15092" x="5473700" y="731838"/>
          <p14:tracePt t="15106" x="5375275" y="731838"/>
          <p14:tracePt t="15123" x="5313363" y="723900"/>
          <p14:tracePt t="15139" x="5259388" y="714375"/>
          <p14:tracePt t="15157" x="5214938" y="714375"/>
          <p14:tracePt t="15173" x="5205413" y="714375"/>
          <p14:tracePt t="15193" x="5197475" y="714375"/>
          <p14:tracePt t="15257" x="5187950" y="714375"/>
          <p14:tracePt t="15385" x="5180013" y="714375"/>
          <p14:tracePt t="15410" x="5170488" y="714375"/>
          <p14:tracePt t="15423" x="5160963" y="714375"/>
          <p14:tracePt t="15435" x="5153025" y="714375"/>
          <p14:tracePt t="15448" x="5143500" y="714375"/>
          <p14:tracePt t="15461" x="5133975" y="714375"/>
          <p14:tracePt t="15474" x="5126038" y="714375"/>
          <p14:tracePt t="15499" x="5116513" y="714375"/>
          <p14:tracePt t="15525" x="5116513" y="723900"/>
          <p14:tracePt t="15639" x="5116513" y="731838"/>
          <p14:tracePt t="16558" x="5116513" y="741363"/>
          <p14:tracePt t="16570" x="5108575" y="741363"/>
          <p14:tracePt t="16583" x="5108575" y="750888"/>
          <p14:tracePt t="16608" x="5108575" y="758825"/>
          <p14:tracePt t="16634" x="5108575" y="768350"/>
          <p14:tracePt t="20303" x="5108575" y="776288"/>
          <p14:tracePt t="20315" x="5108575" y="795338"/>
          <p14:tracePt t="20328" x="5153025" y="874713"/>
          <p14:tracePt t="20341" x="5286375" y="1081088"/>
          <p14:tracePt t="20353" x="5599113" y="1509713"/>
          <p14:tracePt t="20366" x="5965825" y="2027238"/>
          <p14:tracePt t="20379" x="6269038" y="2411413"/>
          <p14:tracePt t="20397" x="6545263" y="2830513"/>
          <p14:tracePt t="20413" x="6751638" y="3081338"/>
          <p14:tracePt t="20429" x="6938963" y="3384550"/>
          <p14:tracePt t="20446" x="6991350" y="3438525"/>
          <p14:tracePt t="20462" x="7010400" y="3455988"/>
          <p14:tracePt t="20479" x="7037388" y="3455988"/>
          <p14:tracePt t="20496" x="7188200" y="3419475"/>
          <p14:tracePt t="20512" x="7313613" y="3303588"/>
          <p14:tracePt t="20529" x="7456488" y="3160713"/>
          <p14:tracePt t="20546" x="7599363" y="2990850"/>
          <p14:tracePt t="20562" x="7634288" y="2919413"/>
          <p14:tracePt t="20579" x="7670800" y="2857500"/>
          <p14:tracePt t="20596" x="7732713" y="2776538"/>
          <p14:tracePt t="20612" x="7759700" y="2768600"/>
          <p14:tracePt t="20629" x="7796213" y="2741613"/>
          <p14:tracePt t="20646" x="7848600" y="2724150"/>
          <p14:tracePt t="20662" x="7902575" y="2705100"/>
          <p14:tracePt t="20679" x="7956550" y="2687638"/>
          <p14:tracePt t="20695" x="8010525" y="2679700"/>
          <p14:tracePt t="20712" x="8089900" y="2643188"/>
          <p14:tracePt t="20729" x="8126413" y="2625725"/>
          <p14:tracePt t="20745" x="8143875" y="2616200"/>
          <p14:tracePt t="20762" x="8188325" y="2571750"/>
          <p14:tracePt t="20778" x="8197850" y="2554288"/>
          <p14:tracePt t="26709" x="8224838" y="2581275"/>
          <p14:tracePt t="26722" x="8375650" y="2795588"/>
          <p14:tracePt t="26734" x="8634413" y="3214688"/>
          <p14:tracePt t="26747" x="8947150" y="3795713"/>
          <p14:tracePt t="26760" x="9134475" y="4295775"/>
          <p14:tracePt t="26773" x="9188450" y="4562475"/>
          <p14:tracePt t="26786" x="9215438" y="4776788"/>
          <p14:tracePt t="26800" x="9232900" y="4983163"/>
          <p14:tracePt t="26817" x="9242425" y="5232400"/>
          <p14:tracePt t="26834" x="9242425" y="5608638"/>
          <p14:tracePt t="26850" x="9242425" y="6276975"/>
          <p14:tracePt t="26867" x="9242425" y="6456363"/>
          <p14:tracePt t="26884" x="9224963" y="6537325"/>
          <p14:tracePt t="26900" x="9188450" y="6626225"/>
          <p14:tracePt t="26917" x="9170988" y="6643688"/>
          <p14:tracePt t="26933" x="9117013" y="6670675"/>
          <p14:tracePt t="26950" x="9045575" y="6697663"/>
          <p14:tracePt t="26967" x="8804275" y="6751638"/>
          <p14:tracePt t="26983" x="8688388" y="6769100"/>
          <p14:tracePt t="27000" x="8572500" y="6777038"/>
          <p14:tracePt t="27016" x="8394700" y="6786563"/>
          <p14:tracePt t="27033" x="8296275" y="6777038"/>
          <p14:tracePt t="27050" x="8205788" y="6715125"/>
          <p14:tracePt t="27066" x="8001000" y="6465888"/>
          <p14:tracePt t="27083" x="7902575" y="6276975"/>
          <p14:tracePt t="27100" x="7848600" y="6054725"/>
          <p14:tracePt t="27116" x="7831138" y="5813425"/>
          <p14:tracePt t="27133" x="7831138" y="5680075"/>
          <p14:tracePt t="27150" x="7894638" y="5483225"/>
          <p14:tracePt t="27167" x="8108950" y="5027613"/>
          <p14:tracePt t="27183" x="8232775" y="4768850"/>
          <p14:tracePt t="27200" x="8313738" y="4608513"/>
          <p14:tracePt t="27216" x="8375650" y="4483100"/>
          <p14:tracePt t="27233" x="8474075" y="4303713"/>
          <p14:tracePt t="27249" x="8501063" y="4241800"/>
          <p14:tracePt t="27266" x="8518525" y="4197350"/>
          <p14:tracePt t="27283" x="8555038" y="4133850"/>
          <p14:tracePt t="27299" x="8572500" y="4108450"/>
          <p14:tracePt t="27316" x="8582025" y="4089400"/>
          <p14:tracePt t="27333" x="8599488" y="4037013"/>
          <p14:tracePt t="27349" x="8616950" y="4017963"/>
          <p14:tracePt t="27366" x="8643938" y="3973513"/>
          <p14:tracePt t="27383" x="8697913" y="3929063"/>
          <p14:tracePt t="27400" x="8742363" y="3911600"/>
          <p14:tracePt t="27416" x="8796338" y="3894138"/>
          <p14:tracePt t="27432" x="8831263" y="3875088"/>
          <p14:tracePt t="27449" x="8939213" y="3875088"/>
          <p14:tracePt t="27466" x="9001125" y="3884613"/>
          <p14:tracePt t="27482" x="9082088" y="3929063"/>
          <p14:tracePt t="27499" x="9205913" y="4089400"/>
          <p14:tracePt t="27516" x="9277350" y="4224338"/>
          <p14:tracePt t="27532" x="9358313" y="4411663"/>
          <p14:tracePt t="27549" x="9466263" y="4724400"/>
          <p14:tracePt t="27565" x="9483725" y="4786313"/>
          <p14:tracePt t="27582" x="9491663" y="4830763"/>
          <p14:tracePt t="27599" x="9501188" y="4946650"/>
          <p14:tracePt t="27615" x="9501188" y="5000625"/>
          <p14:tracePt t="27632" x="9501188" y="5062538"/>
          <p14:tracePt t="27649" x="9501188" y="5108575"/>
          <p14:tracePt t="27665" x="9456738" y="5224463"/>
          <p14:tracePt t="27682" x="9412288" y="5286375"/>
          <p14:tracePt t="27699" x="9367838" y="5348288"/>
          <p14:tracePt t="27715" x="9251950" y="5446713"/>
          <p14:tracePt t="27732" x="9180513" y="5491163"/>
          <p14:tracePt t="27749" x="9109075" y="5527675"/>
          <p14:tracePt t="27765" x="8929688" y="5581650"/>
          <p14:tracePt t="27782" x="8848725" y="5608638"/>
          <p14:tracePt t="27799" x="8796338" y="5608638"/>
          <p14:tracePt t="27815" x="8688388" y="5616575"/>
          <p14:tracePt t="27832" x="8653463" y="5616575"/>
          <p14:tracePt t="27848" x="8582025" y="5581650"/>
          <p14:tracePt t="27865" x="8501063" y="5510213"/>
          <p14:tracePt t="27881" x="8358188" y="5313363"/>
          <p14:tracePt t="27898" x="8323263" y="5251450"/>
          <p14:tracePt t="27915" x="8304213" y="5180013"/>
          <p14:tracePt t="27931" x="8277225" y="4983163"/>
          <p14:tracePt t="27948" x="8277225" y="4822825"/>
          <p14:tracePt t="27965" x="8277225" y="4598988"/>
          <p14:tracePt t="27981" x="8286750" y="4268788"/>
          <p14:tracePt t="27998" x="8296275" y="4205288"/>
          <p14:tracePt t="28015" x="8304213" y="4170363"/>
          <p14:tracePt t="28031" x="8323263" y="4125913"/>
          <p14:tracePt t="28048" x="8323263" y="4098925"/>
          <p14:tracePt t="28065" x="8331200" y="4071938"/>
          <p14:tracePt t="28081" x="8331200" y="4044950"/>
          <p14:tracePt t="28098" x="8358188" y="3965575"/>
          <p14:tracePt t="28114" x="8367713" y="3938588"/>
          <p14:tracePt t="28131" x="8367713" y="3919538"/>
          <p14:tracePt t="28148" x="8385175" y="3884613"/>
          <p14:tracePt t="28164" x="8385175" y="3867150"/>
          <p14:tracePt t="28181" x="8394700" y="3840163"/>
          <p14:tracePt t="28198" x="8394700" y="3795713"/>
          <p14:tracePt t="28214" x="8402638" y="3786188"/>
          <p14:tracePt t="28231" x="8402638" y="3776663"/>
          <p14:tracePt t="28248" x="8412163" y="3768725"/>
          <p14:tracePt t="28286" x="8420100" y="3768725"/>
          <p14:tracePt t="28299" x="8429625" y="3776663"/>
          <p14:tracePt t="28312" x="8456613" y="3813175"/>
          <p14:tracePt t="28324" x="8483600" y="3875088"/>
          <p14:tracePt t="28337" x="8510588" y="3956050"/>
          <p14:tracePt t="28350" x="8562975" y="4044950"/>
          <p14:tracePt t="28364" x="8589963" y="4116388"/>
          <p14:tracePt t="28381" x="8626475" y="4187825"/>
          <p14:tracePt t="28397" x="8653463" y="4251325"/>
          <p14:tracePt t="28414" x="8732838" y="4394200"/>
          <p14:tracePt t="28430" x="8769350" y="4473575"/>
          <p14:tracePt t="28447" x="8813800" y="4572000"/>
          <p14:tracePt t="28464" x="8848725" y="4687888"/>
          <p14:tracePt t="28481" x="8858250" y="4732338"/>
          <p14:tracePt t="28497" x="8858250" y="4759325"/>
          <p14:tracePt t="28514" x="8858250" y="4768850"/>
          <p14:tracePt t="28530" x="8867775" y="4786313"/>
          <p14:tracePt t="28547" x="8867775" y="4795838"/>
          <p14:tracePt t="28566" x="8875713" y="4813300"/>
          <p14:tracePt t="28580" x="8875713" y="4830763"/>
          <p14:tracePt t="28604" x="8875713" y="4848225"/>
          <p14:tracePt t="28617" x="8875713" y="4857750"/>
          <p14:tracePt t="28630" x="8875713" y="4867275"/>
          <p14:tracePt t="28655" x="8875713" y="4875213"/>
          <p14:tracePt t="28680" x="8885238" y="4884738"/>
          <p14:tracePt t="28693" x="8885238" y="4894263"/>
          <p14:tracePt t="28706" x="8885238" y="4902200"/>
          <p14:tracePt t="28731" x="8885238" y="4911725"/>
          <p14:tracePt t="28795" x="8885238" y="4919663"/>
          <p14:tracePt t="29024" x="8894763" y="4919663"/>
          <p14:tracePt t="29165" x="8894763" y="4929188"/>
          <p14:tracePt t="29177" x="8912225" y="4956175"/>
          <p14:tracePt t="29190" x="8912225" y="5010150"/>
          <p14:tracePt t="29203" x="8939213" y="5099050"/>
          <p14:tracePt t="29215" x="8974138" y="5197475"/>
          <p14:tracePt t="29229" x="9018588" y="5286375"/>
          <p14:tracePt t="29246" x="9028113" y="5330825"/>
          <p14:tracePt t="29262" x="9045575" y="5367338"/>
          <p14:tracePt t="29280" x="9072563" y="5411788"/>
          <p14:tracePt t="29295" x="9072563" y="5429250"/>
          <p14:tracePt t="29313" x="9090025" y="5446713"/>
          <p14:tracePt t="29329" x="9099550" y="5465763"/>
          <p14:tracePt t="29330" x="9134475" y="5473700"/>
          <p14:tracePt t="29345" x="9153525" y="5491163"/>
          <p14:tracePt t="29362" x="9180513" y="5491163"/>
          <p14:tracePt t="29379" x="9197975" y="5491163"/>
          <p14:tracePt t="29395" x="9242425" y="5491163"/>
          <p14:tracePt t="29412" x="9259888" y="5473700"/>
          <p14:tracePt t="29429" x="9277350" y="5456238"/>
          <p14:tracePt t="29445" x="9331325" y="5367338"/>
          <p14:tracePt t="29462" x="9340850" y="5303838"/>
          <p14:tracePt t="29478" x="9340850" y="5205413"/>
          <p14:tracePt t="29495" x="9331325" y="5054600"/>
          <p14:tracePt t="29512" x="9313863" y="5010150"/>
          <p14:tracePt t="29528" x="9296400" y="4991100"/>
          <p14:tracePt t="29545" x="9269413" y="4973638"/>
          <p14:tracePt t="29562" x="9215438" y="4929188"/>
          <p14:tracePt t="29578" x="9188450" y="4894263"/>
          <p14:tracePt t="29595" x="9144000" y="4848225"/>
          <p14:tracePt t="29612" x="9028113" y="4724400"/>
          <p14:tracePt t="29628" x="8956675" y="4660900"/>
          <p14:tracePt t="29645" x="8902700" y="4608513"/>
          <p14:tracePt t="29662" x="8742363" y="4402138"/>
          <p14:tracePt t="29678" x="8616950" y="4205288"/>
          <p14:tracePt t="29695" x="8518525" y="4081463"/>
          <p14:tracePt t="29712" x="8412163" y="3929063"/>
          <p14:tracePt t="29729" x="8385175" y="3894138"/>
          <p14:tracePt t="29745" x="8367713" y="3848100"/>
          <p14:tracePt t="29762" x="8358188" y="3830638"/>
          <p14:tracePt t="29778" x="8348663" y="3803650"/>
          <p14:tracePt t="29794" x="8348663" y="3795713"/>
          <p14:tracePt t="29839" x="8340725" y="3795713"/>
          <p14:tracePt t="29877" x="8331200" y="3795713"/>
          <p14:tracePt t="29903" x="8323263" y="3795713"/>
          <p14:tracePt t="29915" x="8296275" y="3795713"/>
          <p14:tracePt t="29928" x="8259763" y="3795713"/>
          <p14:tracePt t="29941" x="8197850" y="3813175"/>
          <p14:tracePt t="29954" x="8116888" y="3848100"/>
          <p14:tracePt t="29967" x="8045450" y="3902075"/>
          <p14:tracePt t="29979" x="8010525" y="3946525"/>
          <p14:tracePt t="29994" x="7974013" y="4000500"/>
          <p14:tracePt t="30011" x="7947025" y="4071938"/>
          <p14:tracePt t="30027" x="7939088" y="4179888"/>
          <p14:tracePt t="30044" x="7939088" y="4438650"/>
          <p14:tracePt t="30061" x="7983538" y="4581525"/>
          <p14:tracePt t="30078" x="8045450" y="4714875"/>
          <p14:tracePt t="30094" x="8143875" y="4867275"/>
          <p14:tracePt t="30111" x="8188325" y="4929188"/>
          <p14:tracePt t="30127" x="8232775" y="4983163"/>
          <p14:tracePt t="30144" x="8313738" y="5089525"/>
          <p14:tracePt t="30161" x="8348663" y="5126038"/>
          <p14:tracePt t="30177" x="8385175" y="5160963"/>
          <p14:tracePt t="30194" x="8420100" y="5187950"/>
          <p14:tracePt t="30210" x="8491538" y="5224463"/>
          <p14:tracePt t="30227" x="8528050" y="5232400"/>
          <p14:tracePt t="30244" x="8582025" y="5241925"/>
          <p14:tracePt t="30260" x="8697913" y="5251450"/>
          <p14:tracePt t="30277" x="8751888" y="5251450"/>
          <p14:tracePt t="30294" x="8804275" y="5251450"/>
          <p14:tracePt t="30310" x="8902700" y="5251450"/>
          <p14:tracePt t="30327" x="8939213" y="5251450"/>
          <p14:tracePt t="30344" x="8974138" y="5241925"/>
          <p14:tracePt t="30361" x="9037638" y="5180013"/>
          <p14:tracePt t="30377" x="9063038" y="5133975"/>
          <p14:tracePt t="30393" x="9099550" y="5081588"/>
          <p14:tracePt t="30410" x="9153525" y="5000625"/>
          <p14:tracePt t="30427" x="9242425" y="4705350"/>
          <p14:tracePt t="30443" x="9259888" y="4572000"/>
          <p14:tracePt t="30460" x="9269413" y="4473575"/>
          <p14:tracePt t="30477" x="9277350" y="4330700"/>
          <p14:tracePt t="30493" x="9277350" y="4268788"/>
          <p14:tracePt t="30510" x="9259888" y="4214813"/>
          <p14:tracePt t="30527" x="9224963" y="4143375"/>
          <p14:tracePt t="30543" x="9188450" y="4116388"/>
          <p14:tracePt t="30560" x="9144000" y="4081463"/>
          <p14:tracePt t="30576" x="9090025" y="4027488"/>
          <p14:tracePt t="30577" x="9018588" y="3990975"/>
          <p14:tracePt t="30593" x="8947150" y="3965575"/>
          <p14:tracePt t="30610" x="8867775" y="3938588"/>
          <p14:tracePt t="30626" x="8804275" y="3919538"/>
          <p14:tracePt t="30643" x="8724900" y="3894138"/>
          <p14:tracePt t="30660" x="8697913" y="3894138"/>
          <p14:tracePt t="30676" x="8653463" y="3894138"/>
          <p14:tracePt t="30693" x="8545513" y="3919538"/>
          <p14:tracePt t="30709" x="8501063" y="3956050"/>
          <p14:tracePt t="30726" x="8466138" y="4000500"/>
          <p14:tracePt t="30743" x="8429625" y="4170363"/>
          <p14:tracePt t="30760" x="8420100" y="4322763"/>
          <p14:tracePt t="30776" x="8420100" y="4456113"/>
          <p14:tracePt t="30793" x="8420100" y="4759325"/>
          <p14:tracePt t="30809" x="8439150" y="4857750"/>
          <p14:tracePt t="30826" x="8466138" y="4919663"/>
          <p14:tracePt t="30843" x="8491538" y="4983163"/>
          <p14:tracePt t="30859" x="8562975" y="5116513"/>
          <p14:tracePt t="30876" x="8599488" y="5197475"/>
          <p14:tracePt t="30892" x="8626475" y="5259388"/>
          <p14:tracePt t="30909" x="8680450" y="5322888"/>
          <p14:tracePt t="30926" x="8705850" y="5348288"/>
          <p14:tracePt t="30942" x="8759825" y="5375275"/>
          <p14:tracePt t="30959" x="8885238" y="5419725"/>
          <p14:tracePt t="30976" x="8974138" y="5446713"/>
          <p14:tracePt t="30992" x="9045575" y="5491163"/>
          <p14:tracePt t="31009" x="9161463" y="5554663"/>
          <p14:tracePt t="31026" x="9215438" y="5581650"/>
          <p14:tracePt t="31042" x="9277350" y="5589588"/>
          <p14:tracePt t="31059" x="9340850" y="5599113"/>
          <p14:tracePt t="31076" x="9420225" y="5599113"/>
          <p14:tracePt t="31092" x="9439275" y="5599113"/>
          <p14:tracePt t="31109" x="9474200" y="5581650"/>
          <p14:tracePt t="31125" x="9555163" y="5537200"/>
          <p14:tracePt t="31142" x="9572625" y="5500688"/>
          <p14:tracePt t="31159" x="9599613" y="5473700"/>
          <p14:tracePt t="31175" x="9634538" y="5330825"/>
          <p14:tracePt t="31192" x="9644063" y="5241925"/>
          <p14:tracePt t="31208" x="9644063" y="5170488"/>
          <p14:tracePt t="31226" x="9644063" y="5108575"/>
          <p14:tracePt t="31242" x="9634538" y="5081588"/>
          <p14:tracePt t="31259" x="9617075" y="5062538"/>
          <p14:tracePt t="31275" x="9609138" y="5037138"/>
          <p14:tracePt t="31292" x="9563100" y="4973638"/>
          <p14:tracePt t="31308" x="9545638" y="4946650"/>
          <p14:tracePt t="31325" x="9510713" y="4902200"/>
          <p14:tracePt t="31342" x="9412288" y="4848225"/>
          <p14:tracePt t="31359" x="9358313" y="4830763"/>
          <p14:tracePt t="31375" x="9304338" y="4813300"/>
          <p14:tracePt t="31392" x="9215438" y="4795838"/>
          <p14:tracePt t="31408" x="9153525" y="4795838"/>
          <p14:tracePt t="31425" x="9109075" y="4795838"/>
          <p14:tracePt t="31442" x="8983663" y="4795838"/>
          <p14:tracePt t="31458" x="8947150" y="4803775"/>
          <p14:tracePt t="31475" x="8920163" y="4822825"/>
          <p14:tracePt t="31493" x="8902700" y="4840288"/>
          <p14:tracePt t="31508" x="8894763" y="4848225"/>
          <p14:tracePt t="31531" x="8894763" y="4857750"/>
          <p14:tracePt t="31543" x="8894763" y="4867275"/>
          <p14:tracePt t="31558" x="8885238" y="4884738"/>
          <p14:tracePt t="31575" x="8885238" y="4894263"/>
          <p14:tracePt t="31591" x="8875713" y="4911725"/>
          <p14:tracePt t="31608" x="8875713" y="4946650"/>
          <p14:tracePt t="31624" x="8875713" y="4956175"/>
          <p14:tracePt t="32219" x="8848725" y="4956175"/>
          <p14:tracePt t="32232" x="8813800" y="4956175"/>
          <p14:tracePt t="32245" x="8697913" y="4956175"/>
          <p14:tracePt t="32258" x="8456613" y="4956175"/>
          <p14:tracePt t="32273" x="7966075" y="4956175"/>
          <p14:tracePt t="32290" x="7412038" y="4973638"/>
          <p14:tracePt t="32306" x="6965950" y="4991100"/>
          <p14:tracePt t="32323" x="6242050" y="4991100"/>
          <p14:tracePt t="32340" x="5848350" y="4983163"/>
          <p14:tracePt t="32356" x="5537200" y="4956175"/>
          <p14:tracePt t="32374" x="5116513" y="4902200"/>
          <p14:tracePt t="32390" x="4991100" y="4884738"/>
          <p14:tracePt t="32406" x="4857750" y="4857750"/>
          <p14:tracePt t="32423" x="4670425" y="4803775"/>
          <p14:tracePt t="32439" x="4581525" y="4751388"/>
          <p14:tracePt t="32456" x="4518025" y="4714875"/>
          <p14:tracePt t="32473" x="4456113" y="4679950"/>
          <p14:tracePt t="32489" x="4384675" y="4608513"/>
          <p14:tracePt t="32506" x="4367213" y="4589463"/>
          <p14:tracePt t="32523" x="4357688" y="4572000"/>
          <p14:tracePt t="32539" x="4330700" y="4537075"/>
          <p14:tracePt t="32556" x="4303713" y="4518025"/>
          <p14:tracePt t="32573" x="4286250" y="4483100"/>
          <p14:tracePt t="32589" x="4197350" y="4367213"/>
          <p14:tracePt t="32606" x="4160838" y="4295775"/>
          <p14:tracePt t="32622" x="4133850" y="4241800"/>
          <p14:tracePt t="32640" x="4089400" y="4143375"/>
          <p14:tracePt t="32656" x="4071938" y="4098925"/>
          <p14:tracePt t="32673" x="4062413" y="4062413"/>
          <p14:tracePt t="32689" x="4062413" y="3965575"/>
          <p14:tracePt t="32706" x="4062413" y="3911600"/>
          <p14:tracePt t="32723" x="4062413" y="3875088"/>
          <p14:tracePt t="32739" x="4081463" y="3848100"/>
          <p14:tracePt t="32756" x="4108450" y="3830638"/>
          <p14:tracePt t="32772" x="4108450" y="3813175"/>
          <p14:tracePt t="32789" x="4116388" y="3813175"/>
          <p14:tracePt t="32805" x="4133850" y="3803650"/>
          <p14:tracePt t="32822" x="4143375" y="3803650"/>
          <p14:tracePt t="32839" x="4152900" y="3803650"/>
          <p14:tracePt t="32856" x="4160838" y="3803650"/>
          <p14:tracePt t="32872" x="4170363" y="3803650"/>
          <p14:tracePt t="35314" x="4187825" y="3803650"/>
          <p14:tracePt t="35326" x="4276725" y="3822700"/>
          <p14:tracePt t="35339" x="4572000" y="3946525"/>
          <p14:tracePt t="35352" x="5375275" y="4313238"/>
          <p14:tracePt t="35367" x="6251575" y="4776788"/>
          <p14:tracePt t="35384" x="7062788" y="5295900"/>
          <p14:tracePt t="35401" x="7412038" y="5562600"/>
          <p14:tracePt t="35417" x="8010525" y="5973763"/>
          <p14:tracePt t="35434" x="8108950" y="6037263"/>
          <p14:tracePt t="35451" x="8180388" y="6054725"/>
          <p14:tracePt t="35467" x="8215313" y="6072188"/>
          <p14:tracePt t="35483" x="8215313" y="6081713"/>
          <p14:tracePt t="35500" x="8224838" y="6081713"/>
          <p14:tracePt t="35555" x="8188325" y="6072188"/>
          <p14:tracePt t="35568" x="8180388" y="6072188"/>
          <p14:tracePt t="35581" x="8170863" y="6062663"/>
          <p14:tracePt t="35593" x="8161338" y="6062663"/>
          <p14:tracePt t="35696" x="8170863" y="6062663"/>
          <p14:tracePt t="35708" x="8188325" y="6062663"/>
          <p14:tracePt t="35721" x="8224838" y="6062663"/>
          <p14:tracePt t="35734" x="8251825" y="6062663"/>
          <p14:tracePt t="35750" x="8269288" y="6062663"/>
          <p14:tracePt t="35766" x="8286750" y="6062663"/>
          <p14:tracePt t="35783" x="8286750" y="6072188"/>
          <p14:tracePt t="35800" x="8296275" y="6072188"/>
          <p14:tracePt t="36103" x="8251825" y="6072188"/>
          <p14:tracePt t="36116" x="8116888" y="6072188"/>
          <p14:tracePt t="36128" x="7848600" y="6000750"/>
          <p14:tracePt t="36141" x="7348538" y="5857875"/>
          <p14:tracePt t="36154" x="6894513" y="5653088"/>
          <p14:tracePt t="36167" x="6599238" y="5456238"/>
          <p14:tracePt t="36182" x="6323013" y="5259388"/>
          <p14:tracePt t="36199" x="6045200" y="5027613"/>
          <p14:tracePt t="36216" x="5759450" y="4759325"/>
          <p14:tracePt t="36232" x="5286375" y="4259263"/>
          <p14:tracePt t="36249" x="5081588" y="3983038"/>
          <p14:tracePt t="36265" x="4911725" y="3776663"/>
          <p14:tracePt t="36282" x="4705350" y="3536950"/>
          <p14:tracePt t="36299" x="4633913" y="3446463"/>
          <p14:tracePt t="36315" x="4572000" y="3367088"/>
          <p14:tracePt t="36332" x="4518025" y="3313113"/>
          <p14:tracePt t="36349" x="4500563" y="3303588"/>
          <p14:tracePt t="36366" x="4491038" y="3303588"/>
          <p14:tracePt t="36382" x="4491038" y="3295650"/>
          <p14:tracePt t="36398" x="4483100" y="3295650"/>
          <p14:tracePt t="36498" x="4491038" y="3330575"/>
          <p14:tracePt t="36510" x="4518025" y="3394075"/>
          <p14:tracePt t="36523" x="4581525" y="3509963"/>
          <p14:tracePt t="36536" x="4679950" y="3724275"/>
          <p14:tracePt t="36549" x="4786313" y="4027488"/>
          <p14:tracePt t="36565" x="4840288" y="4179888"/>
          <p14:tracePt t="36582" x="4857750" y="4286250"/>
          <p14:tracePt t="36598" x="4875213" y="4411663"/>
          <p14:tracePt t="36615" x="4902200" y="4643438"/>
          <p14:tracePt t="36632" x="4911725" y="4732338"/>
          <p14:tracePt t="36648" x="4919663" y="4813300"/>
          <p14:tracePt t="36665" x="4965700" y="4965700"/>
          <p14:tracePt t="36681" x="4991100" y="5010150"/>
          <p14:tracePt t="36698" x="5027613" y="5054600"/>
          <p14:tracePt t="36715" x="5126038" y="5116513"/>
          <p14:tracePt t="36731" x="5214938" y="5143500"/>
          <p14:tracePt t="36748" x="5313363" y="5180013"/>
          <p14:tracePt t="36765" x="5634038" y="5224463"/>
          <p14:tracePt t="36781" x="5840413" y="5232400"/>
          <p14:tracePt t="36798" x="6143625" y="5251450"/>
          <p14:tracePt t="36815" x="6796088" y="5268913"/>
          <p14:tracePt t="36831" x="7161213" y="5268913"/>
          <p14:tracePt t="36848" x="7510463" y="5268913"/>
          <p14:tracePt t="36864" x="7912100" y="5286375"/>
          <p14:tracePt t="36881" x="8545513" y="5330825"/>
          <p14:tracePt t="36898" x="8777288" y="5340350"/>
          <p14:tracePt t="36914" x="9001125" y="5411788"/>
          <p14:tracePt t="36931" x="9429750" y="5626100"/>
          <p14:tracePt t="36948" x="9599613" y="5715000"/>
          <p14:tracePt t="36964" x="9715500" y="5759450"/>
          <p14:tracePt t="36981" x="9813925" y="5786438"/>
          <p14:tracePt t="36998" x="9823450" y="5786438"/>
          <p14:tracePt t="37014" x="9831388" y="5786438"/>
          <p14:tracePt t="37032" x="9840913" y="5786438"/>
          <p14:tracePt t="37210" x="9831388" y="5786438"/>
          <p14:tracePt t="37235" x="9813925" y="5786438"/>
          <p14:tracePt t="37248" x="9804400" y="5786438"/>
          <p14:tracePt t="37261" x="9786938" y="5786438"/>
          <p14:tracePt t="37286" x="9769475" y="5786438"/>
          <p14:tracePt t="37312" x="9759950" y="5786438"/>
          <p14:tracePt t="37337" x="9752013" y="5786438"/>
          <p14:tracePt t="37376" x="9742488" y="5786438"/>
          <p14:tracePt t="37388" x="9732963" y="5786438"/>
          <p14:tracePt t="44088" x="9715500" y="5786438"/>
          <p14:tracePt t="44101" x="9661525" y="5759450"/>
          <p14:tracePt t="44114" x="9296400" y="5643563"/>
          <p14:tracePt t="44126" x="8653463" y="5429250"/>
          <p14:tracePt t="44139" x="7813675" y="5205413"/>
          <p14:tracePt t="44152" x="7419975" y="5099050"/>
          <p14:tracePt t="44167" x="7180263" y="5054600"/>
          <p14:tracePt t="44184" x="6991350" y="5027613"/>
          <p14:tracePt t="44200" x="6875463" y="5027613"/>
          <p14:tracePt t="44217" x="6759575" y="5027613"/>
          <p14:tracePt t="44394" x="6751638" y="5027613"/>
          <p14:tracePt t="44406" x="6680200" y="5027613"/>
          <p14:tracePt t="44419" x="6419850" y="5037138"/>
          <p14:tracePt t="44433" x="5848350" y="5089525"/>
          <p14:tracePt t="44450" x="5072063" y="5153025"/>
          <p14:tracePt t="44466" x="4473575" y="5170488"/>
          <p14:tracePt t="44483" x="3867150" y="5045075"/>
          <p14:tracePt t="44500" x="3616325" y="4857750"/>
          <p14:tracePt t="44516" x="3411538" y="4625975"/>
          <p14:tracePt t="44534" x="3187700" y="4340225"/>
          <p14:tracePt t="44549" x="3133725" y="4268788"/>
          <p14:tracePt t="44566" x="3089275" y="4214813"/>
          <p14:tracePt t="44583" x="3071813" y="4187825"/>
          <p14:tracePt t="44599" x="3054350" y="4133850"/>
          <p14:tracePt t="44616" x="3054350" y="4116388"/>
          <p14:tracePt t="44633" x="3054350" y="4098925"/>
          <p14:tracePt t="44649" x="3054350" y="4081463"/>
          <p14:tracePt t="44666" x="3054350" y="4071938"/>
          <p14:tracePt t="44699" x="3081338" y="4071938"/>
          <p14:tracePt t="44712" x="3108325" y="4071938"/>
          <p14:tracePt t="44724" x="3152775" y="4071938"/>
          <p14:tracePt t="44737" x="3214688" y="4071938"/>
          <p14:tracePt t="44750" x="3295650" y="4081463"/>
          <p14:tracePt t="44766" x="3394075" y="4098925"/>
          <p14:tracePt t="44782" x="3509963" y="4133850"/>
          <p14:tracePt t="44799" x="3687763" y="4179888"/>
          <p14:tracePt t="44816" x="4367213" y="4394200"/>
          <p14:tracePt t="44832" x="4830763" y="4518025"/>
          <p14:tracePt t="44849" x="5276850" y="4625975"/>
          <p14:tracePt t="44866" x="6108700" y="4813300"/>
          <p14:tracePt t="44882" x="6510338" y="4938713"/>
          <p14:tracePt t="44899" x="6867525" y="5089525"/>
          <p14:tracePt t="44916" x="7518400" y="5419725"/>
          <p14:tracePt t="44932" x="7796213" y="5545138"/>
          <p14:tracePt t="44949" x="8081963" y="5661025"/>
          <p14:tracePt t="44966" x="8420100" y="5848350"/>
          <p14:tracePt t="44982" x="8545513" y="5929313"/>
          <p14:tracePt t="44999" x="8616950" y="5973763"/>
          <p14:tracePt t="45015" x="8661400" y="5991225"/>
          <p14:tracePt t="45032" x="8715375" y="6027738"/>
          <p14:tracePt t="45049" x="8732838" y="6037263"/>
          <p14:tracePt t="45065" x="8742363" y="6037263"/>
          <p14:tracePt t="45082" x="8759825" y="6045200"/>
          <p14:tracePt t="45106" x="8759825" y="6054725"/>
          <p14:tracePt t="45144" x="8769350" y="6054725"/>
          <p14:tracePt t="46215" x="8759825" y="6054725"/>
          <p14:tracePt t="46227" x="8688388" y="6027738"/>
          <p14:tracePt t="46240" x="8286750" y="5884863"/>
          <p14:tracePt t="46253" x="7473950" y="5599113"/>
          <p14:tracePt t="46265" x="6303963" y="5160963"/>
          <p14:tracePt t="46280" x="5473700" y="4965700"/>
          <p14:tracePt t="46296" x="4956175" y="4830763"/>
          <p14:tracePt t="46313" x="4340225" y="4679950"/>
          <p14:tracePt t="46330" x="3697288" y="4483100"/>
          <p14:tracePt t="46346" x="3581400" y="4446588"/>
          <p14:tracePt t="46363" x="3527425" y="4411663"/>
          <p14:tracePt t="46533" x="3517900" y="4411663"/>
          <p14:tracePt t="46546" x="3490913" y="4402138"/>
          <p14:tracePt t="46559" x="3465513" y="4367213"/>
          <p14:tracePt t="46571" x="3419475" y="4313238"/>
          <p14:tracePt t="46584" x="3357563" y="4214813"/>
          <p14:tracePt t="46597" x="3303588" y="4098925"/>
          <p14:tracePt t="46612" x="3286125" y="4000500"/>
          <p14:tracePt t="46629" x="3276600" y="3938588"/>
          <p14:tracePt t="46646" x="3276600" y="3884613"/>
          <p14:tracePt t="46662" x="3419475" y="3813175"/>
          <p14:tracePt t="46679" x="3544888" y="3776663"/>
          <p14:tracePt t="46696" x="3660775" y="3768725"/>
          <p14:tracePt t="46712" x="3919538" y="3768725"/>
          <p14:tracePt t="46729" x="4017963" y="3776663"/>
          <p14:tracePt t="46745" x="4081463" y="3795713"/>
          <p14:tracePt t="46762" x="4170363" y="3822700"/>
          <p14:tracePt t="46779" x="4232275" y="3830638"/>
          <p14:tracePt t="46796" x="4286250" y="3830638"/>
          <p14:tracePt t="46812" x="4375150" y="3830638"/>
          <p14:tracePt t="46828" x="4411663" y="3830638"/>
          <p14:tracePt t="46845" x="4438650" y="3830638"/>
          <p14:tracePt t="46862" x="4483100" y="3830638"/>
          <p14:tracePt t="46878" x="4572000" y="3830638"/>
          <p14:tracePt t="46895" x="4625975" y="3830638"/>
          <p14:tracePt t="46912" x="4652963" y="3830638"/>
          <p14:tracePt t="46929" x="4714875" y="3813175"/>
          <p14:tracePt t="46945" x="4751388" y="3776663"/>
          <p14:tracePt t="46962" x="4776788" y="3732213"/>
          <p14:tracePt t="46978" x="4813300" y="3670300"/>
          <p14:tracePt t="46996" x="4822825" y="3652838"/>
          <p14:tracePt t="47011" x="4830763" y="3643313"/>
          <p14:tracePt t="47028" x="4840288" y="3608388"/>
          <p14:tracePt t="47045" x="4840288" y="3598863"/>
          <p14:tracePt t="47061" x="4840288" y="3581400"/>
          <p14:tracePt t="47078" x="4830763" y="3562350"/>
          <p14:tracePt t="47095" x="4795838" y="3544888"/>
          <p14:tracePt t="47111" x="4776788" y="3527425"/>
          <p14:tracePt t="47128" x="4768850" y="3527425"/>
          <p14:tracePt t="47145" x="4714875" y="3527425"/>
          <p14:tracePt t="47161" x="4679950" y="3527425"/>
          <p14:tracePt t="47178" x="4660900" y="3527425"/>
          <p14:tracePt t="47195" x="4633913" y="3581400"/>
          <p14:tracePt t="47211" x="4625975" y="3616325"/>
          <p14:tracePt t="47228" x="4616450" y="3679825"/>
          <p14:tracePt t="47245" x="4616450" y="3795713"/>
          <p14:tracePt t="47261" x="4652963" y="3840163"/>
          <p14:tracePt t="47278" x="4697413" y="3867150"/>
          <p14:tracePt t="47294" x="4751388" y="3894138"/>
          <p14:tracePt t="47311" x="4830763" y="3929063"/>
          <p14:tracePt t="47327" x="4857750" y="3929063"/>
          <p14:tracePt t="47344" x="4884738" y="3929063"/>
          <p14:tracePt t="47361" x="4929188" y="3938588"/>
          <p14:tracePt t="47377" x="4946650" y="3938588"/>
          <p14:tracePt t="47394" x="4965700" y="3938588"/>
          <p14:tracePt t="47411" x="5000625" y="3875088"/>
          <p14:tracePt t="47427" x="5018088" y="3813175"/>
          <p14:tracePt t="47444" x="5018088" y="3776663"/>
          <p14:tracePt t="47461" x="5018088" y="3714750"/>
          <p14:tracePt t="47477" x="5018088" y="3705225"/>
          <p14:tracePt t="47494" x="5010150" y="3687763"/>
          <p14:tracePt t="47511" x="5000625" y="3679825"/>
          <p14:tracePt t="47527" x="4956175" y="3643313"/>
          <p14:tracePt t="47544" x="4938713" y="3633788"/>
          <p14:tracePt t="47560" x="4911725" y="3625850"/>
          <p14:tracePt t="47577" x="4867275" y="3598863"/>
          <p14:tracePt t="47594" x="4840288" y="3598863"/>
          <p14:tracePt t="47610" x="4822825" y="3598863"/>
          <p14:tracePt t="47627" x="4786313" y="3598863"/>
          <p14:tracePt t="47644" x="4776788" y="3598863"/>
          <p14:tracePt t="47660" x="4768850" y="3598863"/>
          <p14:tracePt t="47971" x="4768850" y="3581400"/>
          <p14:tracePt t="47983" x="4795838" y="3562350"/>
          <p14:tracePt t="47996" x="4884738" y="3490913"/>
          <p14:tracePt t="48010" x="5027613" y="3384550"/>
          <p14:tracePt t="48026" x="5259388" y="3214688"/>
          <p14:tracePt t="48043" x="5411788" y="3098800"/>
          <p14:tracePt t="48060" x="5510213" y="3027363"/>
          <p14:tracePt t="48076" x="5527675" y="3009900"/>
          <p14:tracePt t="48093" x="5554663" y="3000375"/>
          <p14:tracePt t="48109" x="5554663" y="2990850"/>
          <p14:tracePt t="48126" x="5572125" y="2982913"/>
          <p14:tracePt t="48143" x="5581650" y="2973388"/>
          <p14:tracePt t="48162" x="5589588" y="2965450"/>
          <p14:tracePt t="48340" x="5589588" y="3000375"/>
          <p14:tracePt t="48353" x="5581650" y="3062288"/>
          <p14:tracePt t="48365" x="5562600" y="3170238"/>
          <p14:tracePt t="48378" x="5545138" y="3303588"/>
          <p14:tracePt t="48392" x="5537200" y="3490913"/>
          <p14:tracePt t="48409" x="5537200" y="3598863"/>
          <p14:tracePt t="48425" x="5537200" y="3679825"/>
          <p14:tracePt t="48442" x="5537200" y="3867150"/>
          <p14:tracePt t="48459" x="5537200" y="3973513"/>
          <p14:tracePt t="48475" x="5537200" y="4081463"/>
          <p14:tracePt t="48492" x="5537200" y="4276725"/>
          <p14:tracePt t="48509" x="5537200" y="4411663"/>
          <p14:tracePt t="48525" x="5537200" y="4545013"/>
          <p14:tracePt t="48542" x="5537200" y="4625975"/>
          <p14:tracePt t="48558" x="5537200" y="4786313"/>
          <p14:tracePt t="48575" x="5537200" y="4857750"/>
          <p14:tracePt t="48592" x="5537200" y="4919663"/>
          <p14:tracePt t="48609" x="5537200" y="4991100"/>
          <p14:tracePt t="48625" x="5537200" y="5000625"/>
          <p14:tracePt t="48642" x="5527675" y="5010150"/>
          <p14:tracePt t="48658" x="5527675" y="5018088"/>
          <p14:tracePt t="48696" x="5518150" y="5027613"/>
          <p14:tracePt t="48772" x="5510213" y="5027613"/>
          <p14:tracePt t="48785" x="5500688" y="5010150"/>
          <p14:tracePt t="48798" x="5483225" y="4956175"/>
          <p14:tracePt t="48811" x="5465763" y="4857750"/>
          <p14:tracePt t="48825" x="5429250" y="4679950"/>
          <p14:tracePt t="48841" x="5402263" y="4465638"/>
          <p14:tracePt t="48858" x="5375275" y="4232275"/>
          <p14:tracePt t="48875" x="5375275" y="4037013"/>
          <p14:tracePt t="48891" x="5375275" y="3938588"/>
          <p14:tracePt t="48908" x="5375275" y="3848100"/>
          <p14:tracePt t="48925" x="5375275" y="3705225"/>
          <p14:tracePt t="48941" x="5375275" y="3660775"/>
          <p14:tracePt t="48958" x="5375275" y="3608388"/>
          <p14:tracePt t="48974" x="5375275" y="3581400"/>
          <p14:tracePt t="48991" x="5375275" y="3554413"/>
          <p14:tracePt t="49008" x="5375275" y="3536950"/>
          <p14:tracePt t="49024" x="5375275" y="3517900"/>
          <p14:tracePt t="49041" x="5375275" y="3446463"/>
          <p14:tracePt t="49058" x="5375275" y="3429000"/>
          <p14:tracePt t="49074" x="5375275" y="3402013"/>
          <p14:tracePt t="49091" x="5375275" y="3357563"/>
          <p14:tracePt t="49116" x="5375275" y="3348038"/>
          <p14:tracePt t="49141" x="5375275" y="3340100"/>
          <p14:tracePt t="49205" x="5375275" y="3375025"/>
          <p14:tracePt t="49218" x="5375275" y="3465513"/>
          <p14:tracePt t="49231" x="5375275" y="3571875"/>
          <p14:tracePt t="49243" x="5375275" y="3679825"/>
          <p14:tracePt t="49257" x="5375275" y="3803650"/>
          <p14:tracePt t="49274" x="5375275" y="3911600"/>
          <p14:tracePt t="49290" x="5375275" y="4037013"/>
          <p14:tracePt t="49307" x="5375275" y="4259263"/>
          <p14:tracePt t="49324" x="5411788" y="4438650"/>
          <p14:tracePt t="49340" x="5446713" y="4608513"/>
          <p14:tracePt t="49357" x="5518150" y="4786313"/>
          <p14:tracePt t="49374" x="5537200" y="4848225"/>
          <p14:tracePt t="49390" x="5554663" y="4902200"/>
          <p14:tracePt t="49407" x="5554663" y="4965700"/>
          <p14:tracePt t="49423" x="5562600" y="5054600"/>
          <p14:tracePt t="49441" x="5562600" y="5081588"/>
          <p14:tracePt t="49457" x="5562600" y="5099050"/>
          <p14:tracePt t="49473" x="5562600" y="5126038"/>
          <p14:tracePt t="49490" x="5562600" y="5133975"/>
          <p14:tracePt t="49612" x="5554663" y="5108575"/>
          <p14:tracePt t="49625" x="5537200" y="5018088"/>
          <p14:tracePt t="49638" x="5510213" y="4919663"/>
          <p14:tracePt t="49651" x="5483225" y="4795838"/>
          <p14:tracePt t="49663" x="5465763" y="4670425"/>
          <p14:tracePt t="49676" x="5446713" y="4562475"/>
          <p14:tracePt t="49691" x="5446713" y="4465638"/>
          <p14:tracePt t="49706" x="5438775" y="4394200"/>
          <p14:tracePt t="49723" x="5438775" y="4313238"/>
          <p14:tracePt t="49740" x="5429250" y="4071938"/>
          <p14:tracePt t="49757" x="5429250" y="3965575"/>
          <p14:tracePt t="49773" x="5429250" y="3894138"/>
          <p14:tracePt t="49790" x="5411788" y="3848100"/>
          <p14:tracePt t="49806" x="5411788" y="3840163"/>
          <p14:tracePt t="49823" x="5411788" y="3830638"/>
          <p14:tracePt t="49943" x="5402263" y="3830638"/>
          <p14:tracePt t="49968" x="5394325" y="3830638"/>
          <p14:tracePt t="49994" x="5384800" y="3830638"/>
          <p14:tracePt t="50006" x="5375275" y="3830638"/>
          <p14:tracePt t="50020" x="5367338" y="3830638"/>
          <p14:tracePt t="50032" x="5357813" y="3830638"/>
          <p14:tracePt t="50045" x="5340350" y="3830638"/>
          <p14:tracePt t="50071" x="5330825" y="3830638"/>
          <p14:tracePt t="50083" x="5322888" y="3830638"/>
          <p14:tracePt t="50096" x="5313363" y="3848100"/>
          <p14:tracePt t="50109" x="5313363" y="3894138"/>
          <p14:tracePt t="50122" x="5303838" y="3956050"/>
          <p14:tracePt t="50139" x="5295900" y="4037013"/>
          <p14:tracePt t="50155" x="5295900" y="4089400"/>
          <p14:tracePt t="50172" x="5295900" y="4224338"/>
          <p14:tracePt t="50189" x="5295900" y="4322763"/>
          <p14:tracePt t="50205" x="5295900" y="4419600"/>
          <p14:tracePt t="50222" x="5295900" y="4518025"/>
          <p14:tracePt t="50239" x="5340350" y="4670425"/>
          <p14:tracePt t="50255" x="5357813" y="4759325"/>
          <p14:tracePt t="50272" x="5375275" y="4840288"/>
          <p14:tracePt t="50289" x="5375275" y="4894263"/>
          <p14:tracePt t="50305" x="5375275" y="4902200"/>
          <p14:tracePt t="50338" x="5375275" y="4911725"/>
          <p14:tracePt t="50822" x="5357813" y="4911725"/>
          <p14:tracePt t="50835" x="5322888" y="4911725"/>
          <p14:tracePt t="50847" x="5232400" y="4911725"/>
          <p14:tracePt t="50860" x="5116513" y="4929188"/>
          <p14:tracePt t="50873" x="4946650" y="4938713"/>
          <p14:tracePt t="50888" x="4848225" y="4956175"/>
          <p14:tracePt t="50904" x="4803775" y="4956175"/>
          <p14:tracePt t="50921" x="4786313" y="4965700"/>
          <p14:tracePt t="50938" x="4759325" y="4973638"/>
          <p14:tracePt t="51038" x="4751388" y="4956175"/>
          <p14:tracePt t="51051" x="4751388" y="4894263"/>
          <p14:tracePt t="51064" x="4751388" y="4795838"/>
          <p14:tracePt t="51076" x="4751388" y="4660900"/>
          <p14:tracePt t="51089" x="4751388" y="4554538"/>
          <p14:tracePt t="51104" x="4751388" y="4456113"/>
          <p14:tracePt t="51120" x="4751388" y="4367213"/>
          <p14:tracePt t="51137" x="4751388" y="4303713"/>
          <p14:tracePt t="51154" x="4776788" y="4179888"/>
          <p14:tracePt t="51170" x="4803775" y="4152900"/>
          <p14:tracePt t="51187" x="4830763" y="4116388"/>
          <p14:tracePt t="51204" x="4857750" y="4081463"/>
          <p14:tracePt t="51220" x="4884738" y="4062413"/>
          <p14:tracePt t="51446" x="4884738" y="4054475"/>
          <p14:tracePt t="51458" x="4884738" y="4037013"/>
          <p14:tracePt t="51471" x="4894263" y="4000500"/>
          <p14:tracePt t="51484" x="4902200" y="3938588"/>
          <p14:tracePt t="51497" x="4919663" y="3857625"/>
          <p14:tracePt t="51509" x="4938713" y="3759200"/>
          <p14:tracePt t="51522" x="4946650" y="3697288"/>
          <p14:tracePt t="51536" x="4965700" y="3670300"/>
          <p14:tracePt t="51553" x="4965700" y="3652838"/>
          <p14:tracePt t="51570" x="4965700" y="3633788"/>
          <p14:tracePt t="51790" x="4973638" y="3633788"/>
          <p14:tracePt t="51815" x="4991100" y="3633788"/>
          <p14:tracePt t="51828" x="5018088" y="3633788"/>
          <p14:tracePt t="51840" x="5037138" y="3633788"/>
          <p14:tracePt t="51853" x="5054600" y="3633788"/>
          <p14:tracePt t="51869" x="5062538" y="3633788"/>
          <p14:tracePt t="51885" x="5081588" y="3633788"/>
          <p14:tracePt t="51904" x="5089525" y="3643313"/>
          <p14:tracePt t="51942" x="5099050" y="3643313"/>
          <p14:tracePt t="51955" x="5099050" y="3660775"/>
          <p14:tracePt t="53089" x="5099050" y="3670300"/>
          <p14:tracePt t="53102" x="5099050" y="3679825"/>
          <p14:tracePt t="53140" x="5089525" y="3875088"/>
          <p14:tracePt t="53153" x="5081588" y="4044950"/>
          <p14:tracePt t="53167" x="5081588" y="4214813"/>
          <p14:tracePt t="53184" x="5072063" y="4419600"/>
          <p14:tracePt t="53200" x="5072063" y="4518025"/>
          <p14:tracePt t="53217" x="5072063" y="4608513"/>
          <p14:tracePt t="53233" x="5072063" y="4643438"/>
          <p14:tracePt t="53250" x="5072063" y="4705350"/>
          <p14:tracePt t="53266" x="5072063" y="4795838"/>
          <p14:tracePt t="53267" x="5072063" y="4867275"/>
          <p14:tracePt t="53283" x="5072063" y="4902200"/>
          <p14:tracePt t="53299" x="5072063" y="4929188"/>
          <p14:tracePt t="53316" x="5072063" y="4946650"/>
          <p14:tracePt t="53333" x="5072063" y="4956175"/>
          <p14:tracePt t="53356" x="5072063" y="4965700"/>
          <p14:tracePt t="53458" x="5072063" y="4946650"/>
          <p14:tracePt t="53471" x="5072063" y="4911725"/>
          <p14:tracePt t="53483" x="5072063" y="4848225"/>
          <p14:tracePt t="53496" x="5072063" y="4795838"/>
          <p14:tracePt t="53509" x="5081588" y="4759325"/>
          <p14:tracePt t="53522" x="5089525" y="4705350"/>
          <p14:tracePt t="53535" x="5099050" y="4687888"/>
          <p14:tracePt t="53549" x="5099050" y="4660900"/>
          <p14:tracePt t="53566" x="5108575" y="4643438"/>
          <p14:tracePt t="53582" x="5108575" y="4625975"/>
          <p14:tracePt t="53599" x="5116513" y="4572000"/>
          <p14:tracePt t="53615" x="5126038" y="4527550"/>
          <p14:tracePt t="53632" x="5143500" y="4491038"/>
          <p14:tracePt t="53649" x="5160963" y="4429125"/>
          <p14:tracePt t="53665" x="5160963" y="4402138"/>
          <p14:tracePt t="53682" x="5160963" y="4375150"/>
          <p14:tracePt t="53699" x="5180013" y="4330700"/>
          <p14:tracePt t="53715" x="5205413" y="4224338"/>
          <p14:tracePt t="53732" x="5224463" y="4143375"/>
          <p14:tracePt t="53749" x="5241925" y="4089400"/>
          <p14:tracePt t="53765" x="5268913" y="3973513"/>
          <p14:tracePt t="53782" x="5276850" y="3875088"/>
          <p14:tracePt t="53799" x="5286375" y="3776663"/>
          <p14:tracePt t="53815" x="5295900" y="3633788"/>
          <p14:tracePt t="53832" x="5295900" y="3608388"/>
          <p14:tracePt t="53849" x="5295900" y="3598863"/>
          <p14:tracePt t="53865" x="5295900" y="3589338"/>
          <p14:tracePt t="53882" x="5295900" y="3581400"/>
          <p14:tracePt t="54897" x="5276850" y="3581400"/>
          <p14:tracePt t="54910" x="5241925" y="3581400"/>
          <p14:tracePt t="54923" x="5180013" y="3589338"/>
          <p14:tracePt t="54935" x="5081588" y="3608388"/>
          <p14:tracePt t="54948" x="4973638" y="3633788"/>
          <p14:tracePt t="54963" x="4875213" y="3687763"/>
          <p14:tracePt t="54980" x="4795838" y="3724275"/>
          <p14:tracePt t="54996" x="4741863" y="3759200"/>
          <p14:tracePt t="55013" x="4643438" y="3822700"/>
          <p14:tracePt t="55029" x="4625975" y="3840163"/>
          <p14:tracePt t="55046" x="4616450" y="3840163"/>
          <p14:tracePt t="55063" x="4598988" y="3848100"/>
          <p14:tracePt t="55079" x="4589463" y="3848100"/>
          <p14:tracePt t="55096" x="4581525" y="3857625"/>
          <p14:tracePt t="55113" x="4562475" y="3867150"/>
          <p14:tracePt t="55129" x="4554538" y="3875088"/>
          <p14:tracePt t="55146" x="4537075" y="3875088"/>
          <p14:tracePt t="55163" x="4518025" y="3884613"/>
          <p14:tracePt t="55179" x="4483100" y="3902075"/>
          <p14:tracePt t="55196" x="4483100" y="3911600"/>
          <p14:tracePt t="55212" x="4465638" y="3919538"/>
          <p14:tracePt t="55229" x="4438650" y="3938588"/>
          <p14:tracePt t="55246" x="4438650" y="3956050"/>
          <p14:tracePt t="55262" x="4411663" y="4000500"/>
          <p14:tracePt t="55279" x="4384675" y="4098925"/>
          <p14:tracePt t="55296" x="4375150" y="4152900"/>
          <p14:tracePt t="55312" x="4375150" y="4170363"/>
          <p14:tracePt t="55330" x="4375150" y="4214813"/>
          <p14:tracePt t="55345" x="4375150" y="4241800"/>
          <p14:tracePt t="55362" x="4394200" y="4268788"/>
          <p14:tracePt t="55379" x="4402138" y="4276725"/>
          <p14:tracePt t="55395" x="4419600" y="4295775"/>
          <p14:tracePt t="55412" x="4429125" y="4303713"/>
          <p14:tracePt t="55457" x="4438650" y="4303713"/>
          <p14:tracePt t="56336" x="4438650" y="4286250"/>
          <p14:tracePt t="56349" x="4438650" y="4276725"/>
          <p14:tracePt t="56375" x="4438650" y="4259263"/>
          <p14:tracePt t="56387" x="4438650" y="4241800"/>
          <p14:tracePt t="56413" x="4438650" y="4224338"/>
          <p14:tracePt t="57126" x="4446588" y="4214813"/>
          <p14:tracePt t="57152" x="4456113" y="4214813"/>
          <p14:tracePt t="57164" x="4473575" y="4197350"/>
          <p14:tracePt t="57177" x="4491038" y="4187825"/>
          <p14:tracePt t="57190" x="4518025" y="4179888"/>
          <p14:tracePt t="57203" x="4537075" y="4160838"/>
          <p14:tracePt t="57216" x="4572000" y="4152900"/>
          <p14:tracePt t="57228" x="4572000" y="4143375"/>
          <p14:tracePt t="57242" x="4589463" y="4143375"/>
          <p14:tracePt t="57259" x="4598988" y="4143375"/>
          <p14:tracePt t="57275" x="4608513" y="4143375"/>
          <p14:tracePt t="57292" x="4643438" y="4125913"/>
          <p14:tracePt t="57308" x="4652963" y="4116388"/>
          <p14:tracePt t="57325" x="4670425" y="4116388"/>
          <p14:tracePt t="57342" x="4714875" y="4098925"/>
          <p14:tracePt t="57358" x="4732338" y="4089400"/>
          <p14:tracePt t="57375" x="4751388" y="4089400"/>
          <p14:tracePt t="57392" x="4776788" y="4089400"/>
          <p14:tracePt t="57408" x="4786313" y="4089400"/>
          <p14:tracePt t="57737" x="4795838" y="4089400"/>
          <p14:tracePt t="57750" x="4803775" y="4089400"/>
          <p14:tracePt t="57763" x="4830763" y="4089400"/>
          <p14:tracePt t="57776" x="4875213" y="4089400"/>
          <p14:tracePt t="57791" x="4938713" y="4089400"/>
          <p14:tracePt t="57807" x="5027613" y="4089400"/>
          <p14:tracePt t="57824" x="5089525" y="4089400"/>
          <p14:tracePt t="57841" x="5153025" y="4089400"/>
          <p14:tracePt t="57857" x="5170488" y="4089400"/>
          <p14:tracePt t="57874" x="5180013" y="4089400"/>
          <p14:tracePt t="59547" x="5180013" y="4062413"/>
          <p14:tracePt t="59559" x="5180013" y="4037013"/>
          <p14:tracePt t="59572" x="5187950" y="3946525"/>
          <p14:tracePt t="59585" x="5259388" y="3705225"/>
          <p14:tracePt t="59597" x="5456238" y="3232150"/>
          <p14:tracePt t="59610" x="5768975" y="2697163"/>
          <p14:tracePt t="59623" x="6116638" y="2286000"/>
          <p14:tracePt t="59637" x="6518275" y="1938338"/>
          <p14:tracePt t="59654" x="6875463" y="1785938"/>
          <p14:tracePt t="59671" x="7205663" y="1670050"/>
          <p14:tracePt t="59687" x="7500938" y="1633538"/>
          <p14:tracePt t="59704" x="7581900" y="1633538"/>
          <p14:tracePt t="59720" x="7626350" y="1633538"/>
          <p14:tracePt t="59737" x="7653338" y="1633538"/>
          <p14:tracePt t="59763" x="7661275" y="1633538"/>
          <p14:tracePt t="59839" x="7616825" y="1679575"/>
          <p14:tracePt t="59852" x="7562850" y="1731963"/>
          <p14:tracePt t="59864" x="7439025" y="1822450"/>
          <p14:tracePt t="59877" x="7277100" y="1911350"/>
          <p14:tracePt t="59890" x="7089775" y="1990725"/>
          <p14:tracePt t="59904" x="6991350" y="2009775"/>
          <p14:tracePt t="59920" x="6938963" y="2017713"/>
          <p14:tracePt t="59937" x="6911975" y="2017713"/>
          <p14:tracePt t="59953" x="6875463" y="2017713"/>
          <p14:tracePt t="59992" x="6867525" y="2009775"/>
          <p14:tracePt t="60056" x="6867525" y="2000250"/>
          <p14:tracePt t="60081" x="6867525" y="1982788"/>
          <p14:tracePt t="60094" x="6884988" y="1955800"/>
          <p14:tracePt t="60106" x="6946900" y="1919288"/>
          <p14:tracePt t="60120" x="7000875" y="1874838"/>
          <p14:tracePt t="60136" x="7081838" y="1822450"/>
          <p14:tracePt t="60153" x="7134225" y="1785938"/>
          <p14:tracePt t="60170" x="7205663" y="1724025"/>
          <p14:tracePt t="60186" x="7242175" y="1714500"/>
          <p14:tracePt t="60203" x="7269163" y="1687513"/>
          <p14:tracePt t="60220" x="7313613" y="1670050"/>
          <p14:tracePt t="60236" x="7419975" y="1633538"/>
          <p14:tracePt t="60253" x="7446963" y="1625600"/>
          <p14:tracePt t="60269" x="7483475" y="1616075"/>
          <p14:tracePt t="60286" x="7527925" y="1598613"/>
          <p14:tracePt t="60303" x="7537450" y="1598613"/>
          <p14:tracePt t="60319" x="7554913" y="1598613"/>
          <p14:tracePt t="60336" x="7562850" y="1598613"/>
          <p14:tracePt t="60361" x="7572375" y="1598613"/>
          <p14:tracePt t="61125" x="7518400" y="1589088"/>
          <p14:tracePt t="61138" x="7367588" y="1589088"/>
          <p14:tracePt t="61151" x="7045325" y="1589088"/>
          <p14:tracePt t="61163" x="6616700" y="1616075"/>
          <p14:tracePt t="61176" x="6224588" y="1697038"/>
          <p14:tracePt t="61188" x="6037263" y="1795463"/>
          <p14:tracePt t="61202" x="5867400" y="1884363"/>
          <p14:tracePt t="61217" x="5768975" y="1955800"/>
          <p14:tracePt t="61234" x="5688013" y="2036763"/>
          <p14:tracePt t="61251" x="5599113" y="2143125"/>
          <p14:tracePt t="61267" x="5446713" y="2490788"/>
          <p14:tracePt t="61284" x="5384800" y="2687638"/>
          <p14:tracePt t="61301" x="5322888" y="2938463"/>
          <p14:tracePt t="61317" x="5268913" y="3224213"/>
          <p14:tracePt t="61334" x="5241925" y="3340100"/>
          <p14:tracePt t="61351" x="5224463" y="3438525"/>
          <p14:tracePt t="61367" x="5205413" y="3509963"/>
          <p14:tracePt t="61384" x="5205413" y="3517900"/>
          <p14:tracePt t="61430" x="5205413" y="3527425"/>
          <p14:tracePt t="61481" x="5205413" y="3500438"/>
          <p14:tracePt t="61494" x="5205413" y="3455988"/>
          <p14:tracePt t="61506" x="5205413" y="3419475"/>
          <p14:tracePt t="61519" x="5205413" y="3394075"/>
          <p14:tracePt t="61534" x="5205413" y="3367088"/>
          <p14:tracePt t="61550" x="5205413" y="3357563"/>
          <p14:tracePt t="61567" x="5205413" y="3348038"/>
          <p14:tracePt t="61584" x="5205413" y="3340100"/>
          <p14:tracePt t="61647" x="5197475" y="3357563"/>
          <p14:tracePt t="61659" x="5197475" y="3438525"/>
          <p14:tracePt t="61672" x="5160963" y="3633788"/>
          <p14:tracePt t="61685" x="5116513" y="3973513"/>
          <p14:tracePt t="61700" x="5062538" y="4286250"/>
          <p14:tracePt t="61717" x="5045075" y="4446588"/>
          <p14:tracePt t="61733" x="5037138" y="4545013"/>
          <p14:tracePt t="61750" x="5037138" y="4759325"/>
          <p14:tracePt t="61766" x="5037138" y="4848225"/>
          <p14:tracePt t="61783" x="5054600" y="4938713"/>
          <p14:tracePt t="61800" x="5126038" y="5072063"/>
          <p14:tracePt t="61816" x="5180013" y="5133975"/>
          <p14:tracePt t="61833" x="5232400" y="5180013"/>
          <p14:tracePt t="61850" x="5322888" y="5276850"/>
          <p14:tracePt t="61866" x="5394325" y="5313363"/>
          <p14:tracePt t="61883" x="5500688" y="5348288"/>
          <p14:tracePt t="61900" x="5670550" y="5411788"/>
          <p14:tracePt t="61916" x="6224588" y="5608638"/>
          <p14:tracePt t="61933" x="6545263" y="5705475"/>
          <p14:tracePt t="61950" x="6840538" y="5786438"/>
          <p14:tracePt t="61966" x="7205663" y="5857875"/>
          <p14:tracePt t="61983" x="7296150" y="5894388"/>
          <p14:tracePt t="62000" x="7331075" y="5902325"/>
          <p14:tracePt t="62016" x="7385050" y="5902325"/>
          <p14:tracePt t="62033" x="7394575" y="5902325"/>
          <p14:tracePt t="62049" x="7419975" y="5884863"/>
          <p14:tracePt t="62066" x="7527925" y="5795963"/>
          <p14:tracePt t="62082" x="7608888" y="5724525"/>
          <p14:tracePt t="62099" x="7688263" y="5643563"/>
          <p14:tracePt t="62116" x="7796213" y="5562600"/>
          <p14:tracePt t="62132" x="8072438" y="5367338"/>
          <p14:tracePt t="62149" x="8161338" y="5303838"/>
          <p14:tracePt t="62166" x="8215313" y="5276850"/>
          <p14:tracePt t="62182" x="8269288" y="5259388"/>
          <p14:tracePt t="62206" x="8277225" y="5259388"/>
          <p14:tracePt t="62397" x="8277225" y="5251450"/>
          <p14:tracePt t="62410" x="8242300" y="5241925"/>
          <p14:tracePt t="62422" x="8081963" y="5197475"/>
          <p14:tracePt t="62436" x="7661275" y="5089525"/>
          <p14:tracePt t="62449" x="6973888" y="4956175"/>
          <p14:tracePt t="62465" x="6323013" y="4840288"/>
          <p14:tracePt t="62482" x="5786438" y="4751388"/>
          <p14:tracePt t="62499" x="5072063" y="4581525"/>
          <p14:tracePt t="62515" x="4795838" y="4473575"/>
          <p14:tracePt t="62532" x="4581525" y="4375150"/>
          <p14:tracePt t="62548" x="4384675" y="4268788"/>
          <p14:tracePt t="62565" x="4214813" y="4152900"/>
          <p14:tracePt t="62582" x="4170363" y="4108450"/>
          <p14:tracePt t="62598" x="4143375" y="4081463"/>
          <p14:tracePt t="62615" x="4081463" y="4010025"/>
          <p14:tracePt t="62632" x="4071938" y="3990975"/>
          <p14:tracePt t="62648" x="4054475" y="3965575"/>
          <p14:tracePt t="62666" x="4044950" y="3929063"/>
          <p14:tracePt t="62681" x="4044950" y="3919538"/>
          <p14:tracePt t="62698" x="4044950" y="3902075"/>
          <p14:tracePt t="62716" x="4044950" y="3894138"/>
          <p14:tracePt t="62731" x="4044950" y="3884613"/>
          <p14:tracePt t="62754" x="4044950" y="3875088"/>
          <p14:tracePt t="62907" x="4044950" y="3867150"/>
          <p14:tracePt t="63136" x="4054475" y="3867150"/>
          <p14:tracePt t="63148" x="4089400" y="3867150"/>
          <p14:tracePt t="63161" x="4205288" y="3867150"/>
          <p14:tracePt t="63174" x="4500563" y="3911600"/>
          <p14:tracePt t="63187" x="5099050" y="4081463"/>
          <p14:tracePt t="63199" x="5813425" y="4322763"/>
          <p14:tracePt t="63214" x="6296025" y="4500563"/>
          <p14:tracePt t="63230" x="6804025" y="4786313"/>
          <p14:tracePt t="63247" x="7242175" y="5045075"/>
          <p14:tracePt t="63264" x="7796213" y="5456238"/>
          <p14:tracePt t="63280" x="7894638" y="5527675"/>
          <p14:tracePt t="63297" x="7920038" y="5572125"/>
          <p14:tracePt t="63314" x="7939088" y="5581650"/>
          <p14:tracePt t="63339" x="7939088" y="5589588"/>
          <p14:tracePt t="63352" x="7947025" y="5589588"/>
          <p14:tracePt t="63786" x="7912100" y="5562600"/>
          <p14:tracePt t="63798" x="7831138" y="5500688"/>
          <p14:tracePt t="63811" x="7732713" y="5357813"/>
          <p14:tracePt t="63824" x="7581900" y="5153025"/>
          <p14:tracePt t="63837" x="7491413" y="4991100"/>
          <p14:tracePt t="63849" x="7429500" y="4803775"/>
          <p14:tracePt t="63863" x="7385050" y="4562475"/>
          <p14:tracePt t="63879" x="7358063" y="4187825"/>
          <p14:tracePt t="63896" x="7323138" y="3759200"/>
          <p14:tracePt t="63912" x="7323138" y="2697163"/>
          <p14:tracePt t="63929" x="7323138" y="2276475"/>
          <p14:tracePt t="63946" x="7304088" y="2071688"/>
          <p14:tracePt t="63962" x="7304088" y="1839913"/>
          <p14:tracePt t="63979" x="7296150" y="1741488"/>
          <p14:tracePt t="64193" x="7296150" y="1731963"/>
          <p14:tracePt t="64206" x="7296150" y="1697038"/>
          <p14:tracePt t="64218" x="7296150" y="1608138"/>
          <p14:tracePt t="64231" x="7296150" y="1509713"/>
          <p14:tracePt t="64245" x="7296150" y="1428750"/>
          <p14:tracePt t="64262" x="7296150" y="1366838"/>
          <p14:tracePt t="64278" x="7296150" y="1339850"/>
          <p14:tracePt t="64295" x="7296150" y="1330325"/>
          <p14:tracePt t="64320" x="7296150" y="1322388"/>
          <p14:tracePt t="64588" x="7296150" y="1339850"/>
          <p14:tracePt t="64600" x="7296150" y="1347788"/>
          <p14:tracePt t="64613" x="7296150" y="1357313"/>
          <p14:tracePt t="64626" x="7296150" y="1374775"/>
          <p14:tracePt t="64638" x="7296150" y="1384300"/>
          <p14:tracePt t="64651" x="7296150" y="1393825"/>
          <p14:tracePt t="64702" x="7296150" y="1401763"/>
          <p14:tracePt t="65212" x="7296150" y="1411288"/>
          <p14:tracePt t="65237" x="7277100" y="1419225"/>
          <p14:tracePt t="65250" x="7197725" y="1446213"/>
          <p14:tracePt t="65263" x="6965950" y="1500188"/>
          <p14:tracePt t="65277" x="6500813" y="1589088"/>
          <p14:tracePt t="65293" x="6072188" y="1660525"/>
          <p14:tracePt t="65310" x="5840413" y="1670050"/>
          <p14:tracePt t="65327" x="5680075" y="1679575"/>
          <p14:tracePt t="65343" x="5653088" y="1679575"/>
          <p14:tracePt t="65360" x="5634038" y="1679575"/>
          <p14:tracePt t="65376" x="5616575" y="1679575"/>
          <p14:tracePt t="65393" x="5608638" y="1679575"/>
          <p14:tracePt t="65410" x="5599113" y="1679575"/>
          <p14:tracePt t="65441" x="5589588" y="1687513"/>
          <p14:tracePt t="65454" x="5562600" y="1687513"/>
          <p14:tracePt t="65467" x="5545138" y="1697038"/>
          <p14:tracePt t="65479" x="5518150" y="1704975"/>
          <p14:tracePt t="65493" x="5500688" y="1724025"/>
          <p14:tracePt t="65509" x="5473700" y="1724025"/>
          <p14:tracePt t="65526" x="5456238" y="1731963"/>
          <p14:tracePt t="65543" x="5429250" y="1741488"/>
          <p14:tracePt t="65559" x="5419725" y="1741488"/>
          <p14:tracePt t="65576" x="5411788" y="1741488"/>
          <p14:tracePt t="65593" x="5375275" y="1751013"/>
          <p14:tracePt t="65609" x="5357813" y="1751013"/>
          <p14:tracePt t="65626" x="5348288" y="1758950"/>
          <p14:tracePt t="65642" x="5330825" y="1758950"/>
          <p14:tracePt t="65659" x="5322888" y="1758950"/>
          <p14:tracePt t="65696" x="5313363" y="1758950"/>
          <p14:tracePt t="65784" x="5330825" y="1758950"/>
          <p14:tracePt t="65797" x="5419725" y="1758950"/>
          <p14:tracePt t="65810" x="5643563" y="1751013"/>
          <p14:tracePt t="65822" x="6153150" y="1679575"/>
          <p14:tracePt t="65836" x="6724650" y="1625600"/>
          <p14:tracePt t="65848" x="7313613" y="1527175"/>
          <p14:tracePt t="65861" x="7742238" y="1473200"/>
          <p14:tracePt t="65875" x="8224838" y="1419225"/>
          <p14:tracePt t="65892" x="8599488" y="1419225"/>
          <p14:tracePt t="65909" x="8894763" y="1419225"/>
          <p14:tracePt t="65925" x="9296400" y="1465263"/>
          <p14:tracePt t="65942" x="9447213" y="1509713"/>
          <p14:tracePt t="65958" x="9537700" y="1527175"/>
          <p14:tracePt t="65975" x="9653588" y="1554163"/>
          <p14:tracePt t="65992" x="9688513" y="1571625"/>
          <p14:tracePt t="66008" x="9732963" y="1581150"/>
          <p14:tracePt t="66281" x="9742488" y="1581150"/>
          <p14:tracePt t="66294" x="9759950" y="1598613"/>
          <p14:tracePt t="66307" x="9796463" y="1616075"/>
          <p14:tracePt t="66319" x="9858375" y="1643063"/>
          <p14:tracePt t="66332" x="9920288" y="1670050"/>
          <p14:tracePt t="66344" x="10001250" y="1704975"/>
          <p14:tracePt t="66358" x="10055225" y="1731963"/>
          <p14:tracePt t="66374" x="10099675" y="1751013"/>
          <p14:tracePt t="66391" x="10126663" y="1776413"/>
          <p14:tracePt t="66408" x="10188575" y="1812925"/>
          <p14:tracePt t="66424" x="10225088" y="1847850"/>
          <p14:tracePt t="66441" x="10242550" y="1857375"/>
          <p14:tracePt t="66458" x="10252075" y="1874838"/>
          <p14:tracePt t="66484" x="10260013" y="1884363"/>
          <p14:tracePt t="66510" x="10260013" y="1893888"/>
          <p14:tracePt t="67709" x="10233025" y="1893888"/>
          <p14:tracePt t="67721" x="10117138" y="1911350"/>
          <p14:tracePt t="67734" x="9867900" y="1965325"/>
          <p14:tracePt t="67747" x="9412288" y="2036763"/>
          <p14:tracePt t="67759" x="9018588" y="2125663"/>
          <p14:tracePt t="67772" x="8759825" y="2170113"/>
          <p14:tracePt t="67789" x="8609013" y="2197100"/>
          <p14:tracePt t="67805" x="8491538" y="2214563"/>
          <p14:tracePt t="67822" x="8367713" y="2224088"/>
          <p14:tracePt t="67838" x="8197850" y="2241550"/>
          <p14:tracePt t="67855" x="8134350" y="2241550"/>
          <p14:tracePt t="67872" x="8045450" y="2241550"/>
          <p14:tracePt t="67888" x="7912100" y="2241550"/>
          <p14:tracePt t="67905" x="7848600" y="2241550"/>
          <p14:tracePt t="67921" x="7786688" y="2232025"/>
          <p14:tracePt t="67938" x="7688263" y="2170113"/>
          <p14:tracePt t="67955" x="7634288" y="2143125"/>
          <p14:tracePt t="67971" x="7599363" y="2116138"/>
          <p14:tracePt t="67988" x="7581900" y="2108200"/>
          <p14:tracePt t="68243" x="7562850" y="2108200"/>
          <p14:tracePt t="68256" x="7518400" y="2108200"/>
          <p14:tracePt t="68269" x="7456488" y="2098675"/>
          <p14:tracePt t="68282" x="7367588" y="2089150"/>
          <p14:tracePt t="68294" x="7232650" y="2089150"/>
          <p14:tracePt t="68307" x="7108825" y="2071688"/>
          <p14:tracePt t="68321" x="6973888" y="2062163"/>
          <p14:tracePt t="68337" x="6858000" y="2062163"/>
          <p14:tracePt t="68354" x="6777038" y="2062163"/>
          <p14:tracePt t="68371" x="6626225" y="2062163"/>
          <p14:tracePt t="68387" x="6554788" y="2062163"/>
          <p14:tracePt t="68404" x="6491288" y="2062163"/>
          <p14:tracePt t="68421" x="6394450" y="2062163"/>
          <p14:tracePt t="68437" x="6357938" y="2062163"/>
          <p14:tracePt t="68454" x="6303963" y="2062163"/>
          <p14:tracePt t="68470" x="6259513" y="2062163"/>
          <p14:tracePt t="68487" x="6161088" y="2062163"/>
          <p14:tracePt t="68504" x="6116638" y="2062163"/>
          <p14:tracePt t="68520" x="6081713" y="2062163"/>
          <p14:tracePt t="68537" x="6054725" y="2062163"/>
          <p14:tracePt t="68553" x="6037263" y="2062163"/>
          <p14:tracePt t="68570" x="6037263" y="2054225"/>
          <p14:tracePt t="68587" x="6027738" y="2054225"/>
          <p14:tracePt t="68956" x="6000750" y="2054225"/>
          <p14:tracePt t="68969" x="5983288" y="2054225"/>
          <p14:tracePt t="68982" x="5929313" y="2054225"/>
          <p14:tracePt t="68994" x="5830888" y="2054225"/>
          <p14:tracePt t="69007" x="5697538" y="2054225"/>
          <p14:tracePt t="69020" x="5581650" y="2054225"/>
          <p14:tracePt t="69036" x="5446713" y="2054225"/>
          <p14:tracePt t="69053" x="5322888" y="2054225"/>
          <p14:tracePt t="69069" x="5224463" y="2054225"/>
          <p14:tracePt t="69086" x="5126038" y="2054225"/>
          <p14:tracePt t="69103" x="5099050" y="2054225"/>
          <p14:tracePt t="69119" x="5081588" y="2054225"/>
          <p14:tracePt t="69136" x="5054600" y="2054225"/>
          <p14:tracePt t="69160" x="5045075" y="2054225"/>
          <p14:tracePt t="69198" x="5037138" y="2054225"/>
          <p14:tracePt t="69504" x="5027613" y="2071688"/>
          <p14:tracePt t="69517" x="5027613" y="2089150"/>
          <p14:tracePt t="69529" x="5018088" y="2125663"/>
          <p14:tracePt t="69542" x="5010150" y="2152650"/>
          <p14:tracePt t="69555" x="4991100" y="2179638"/>
          <p14:tracePt t="69568" x="4983163" y="2197100"/>
          <p14:tracePt t="69585" x="4983163" y="2205038"/>
          <p14:tracePt t="69601" x="4983163" y="2214563"/>
          <p14:tracePt t="69618" x="4973638" y="2214563"/>
          <p14:tracePt t="69635" x="4973638" y="2224088"/>
          <p14:tracePt t="69822" x="4965700" y="2224088"/>
          <p14:tracePt t="69835" x="4956175" y="2224088"/>
          <p14:tracePt t="69848" x="4919663" y="2224088"/>
          <p14:tracePt t="69861" x="4848225" y="2224088"/>
          <p14:tracePt t="69873" x="4724400" y="2197100"/>
          <p14:tracePt t="69886" x="4589463" y="2187575"/>
          <p14:tracePt t="69901" x="4473575" y="2170113"/>
          <p14:tracePt t="69918" x="4394200" y="2152650"/>
          <p14:tracePt t="69934" x="4340225" y="2143125"/>
          <p14:tracePt t="69951" x="4295775" y="2133600"/>
          <p14:tracePt t="69967" x="4286250" y="2125663"/>
          <p14:tracePt t="69984" x="4276725" y="2125663"/>
          <p14:tracePt t="70001" x="4268788" y="2125663"/>
          <p14:tracePt t="70017" x="4259263" y="2125663"/>
          <p14:tracePt t="70077" x="4286250" y="2125663"/>
          <p14:tracePt t="70090" x="4394200" y="2125663"/>
          <p14:tracePt t="70102" x="4697413" y="2125663"/>
          <p14:tracePt t="70115" x="5419725" y="2125663"/>
          <p14:tracePt t="70128" x="6180138" y="2125663"/>
          <p14:tracePt t="70140" x="6902450" y="2133600"/>
          <p14:tracePt t="70153" x="7446963" y="2170113"/>
          <p14:tracePt t="70167" x="8027988" y="2224088"/>
          <p14:tracePt t="70184" x="8456613" y="2276475"/>
          <p14:tracePt t="70200" x="8902700" y="2384425"/>
          <p14:tracePt t="70217" x="9188450" y="2509838"/>
          <p14:tracePt t="70535" x="9197975" y="2482850"/>
          <p14:tracePt t="70549" x="9242425" y="2419350"/>
          <p14:tracePt t="70561" x="9277350" y="2357438"/>
          <p14:tracePt t="70573" x="9323388" y="2286000"/>
          <p14:tracePt t="70586" x="9367838" y="2232025"/>
          <p14:tracePt t="70600" x="9429750" y="2197100"/>
          <p14:tracePt t="70616" x="9491663" y="2160588"/>
          <p14:tracePt t="70633" x="9582150" y="2143125"/>
          <p14:tracePt t="70650" x="9752013" y="2116138"/>
          <p14:tracePt t="70666" x="9823450" y="2116138"/>
          <p14:tracePt t="70683" x="9885363" y="2116138"/>
          <p14:tracePt t="70699" x="9956800" y="2116138"/>
          <p14:tracePt t="70716" x="10037763" y="2116138"/>
          <p14:tracePt t="70733" x="10055225" y="2116138"/>
          <p14:tracePt t="70749" x="10072688" y="2116138"/>
          <p14:tracePt t="71146" x="10063163" y="2116138"/>
          <p14:tracePt t="71159" x="10037763" y="2116138"/>
          <p14:tracePt t="71172" x="9983788" y="2116138"/>
          <p14:tracePt t="71184" x="9885363" y="2116138"/>
          <p14:tracePt t="71198" x="9742488" y="2116138"/>
          <p14:tracePt t="71215" x="9537700" y="2116138"/>
          <p14:tracePt t="71232" x="9367838" y="2116138"/>
          <p14:tracePt t="71248" x="9134475" y="2116138"/>
          <p14:tracePt t="71265" x="9037638" y="2116138"/>
          <p14:tracePt t="71282" x="8966200" y="2116138"/>
          <p14:tracePt t="71298" x="8875713" y="2116138"/>
          <p14:tracePt t="71315" x="8840788" y="2116138"/>
          <p14:tracePt t="71331" x="8786813" y="2116138"/>
          <p14:tracePt t="71349" x="8759825" y="2116138"/>
          <p14:tracePt t="71365" x="8732838" y="2116138"/>
          <p14:tracePt t="71381" x="8724900" y="2116138"/>
          <p14:tracePt t="71400" x="8715375" y="2116138"/>
          <p14:tracePt t="71643" x="8705850" y="2116138"/>
          <p14:tracePt t="71656" x="8688388" y="2116138"/>
          <p14:tracePt t="71668" x="8643938" y="2116138"/>
          <p14:tracePt t="71681" x="8589963" y="2116138"/>
          <p14:tracePt t="71697" x="8474075" y="2116138"/>
          <p14:tracePt t="71714" x="8340725" y="2116138"/>
          <p14:tracePt t="71731" x="8197850" y="2116138"/>
          <p14:tracePt t="71747" x="8001000" y="2125663"/>
          <p14:tracePt t="71764" x="7929563" y="2133600"/>
          <p14:tracePt t="71781" x="7867650" y="2133600"/>
          <p14:tracePt t="71798" x="7742238" y="2152650"/>
          <p14:tracePt t="71814" x="7688263" y="2152650"/>
          <p14:tracePt t="71830" x="7634288" y="2160588"/>
          <p14:tracePt t="71847" x="7500938" y="2170113"/>
          <p14:tracePt t="71864" x="7429500" y="2170113"/>
          <p14:tracePt t="71880" x="7358063" y="2170113"/>
          <p14:tracePt t="71897" x="7232650" y="2170113"/>
          <p14:tracePt t="71914" x="7161213" y="2170113"/>
          <p14:tracePt t="71930" x="7108825" y="2170113"/>
          <p14:tracePt t="71947" x="7062788" y="2170113"/>
          <p14:tracePt t="71948" x="7000875" y="2170113"/>
          <p14:tracePt t="71963" x="6946900" y="2170113"/>
          <p14:tracePt t="71980" x="6902450" y="2170113"/>
          <p14:tracePt t="71997" x="6875463" y="2170113"/>
          <p14:tracePt t="72013" x="6813550" y="2170113"/>
          <p14:tracePt t="72030" x="6804025" y="2170113"/>
          <p14:tracePt t="72047" x="6796088" y="2170113"/>
          <p14:tracePt t="72064" x="6777038" y="2170113"/>
          <p14:tracePt t="72088" x="6769100" y="2170113"/>
          <p14:tracePt t="72483" x="6751638" y="2170113"/>
          <p14:tracePt t="72496" x="6705600" y="2170113"/>
          <p14:tracePt t="72508" x="6599238" y="2197100"/>
          <p14:tracePt t="72521" x="6323013" y="2276475"/>
          <p14:tracePt t="72534" x="5822950" y="2482850"/>
          <p14:tracePt t="72547" x="5313363" y="2751138"/>
          <p14:tracePt t="72562" x="4911725" y="3017838"/>
          <p14:tracePt t="72579" x="4652963" y="3259138"/>
          <p14:tracePt t="72596" x="4465638" y="3455988"/>
          <p14:tracePt t="72612" x="4197350" y="3732213"/>
          <p14:tracePt t="72629" x="4133850" y="3803650"/>
          <p14:tracePt t="72646" x="4081463" y="3867150"/>
          <p14:tracePt t="72662" x="4037013" y="3938588"/>
          <p14:tracePt t="72679" x="4027488" y="3965575"/>
          <p14:tracePt t="72696" x="4027488" y="3990975"/>
          <p14:tracePt t="72713" x="4027488" y="4027488"/>
          <p14:tracePt t="72729" x="4027488" y="4044950"/>
          <p14:tracePt t="72745" x="4027488" y="4062413"/>
          <p14:tracePt t="72763" x="4027488" y="4071938"/>
          <p14:tracePt t="72801" x="4054475" y="4071938"/>
          <p14:tracePt t="72814" x="4081463" y="4071938"/>
          <p14:tracePt t="72828" x="4133850" y="4071938"/>
          <p14:tracePt t="72840" x="4224338" y="4062413"/>
          <p14:tracePt t="72852" x="4322763" y="4027488"/>
          <p14:tracePt t="72865" x="4411663" y="3965575"/>
          <p14:tracePt t="72879" x="4491038" y="3902075"/>
          <p14:tracePt t="72895" x="4545013" y="3840163"/>
          <p14:tracePt t="72912" x="4598988" y="3732213"/>
          <p14:tracePt t="72929" x="4697413" y="3509963"/>
          <p14:tracePt t="72945" x="4724400" y="3411538"/>
          <p14:tracePt t="72962" x="4741863" y="3357563"/>
          <p14:tracePt t="72978" x="4759325" y="3330575"/>
          <p14:tracePt t="72995" x="4768850" y="3313113"/>
          <p14:tracePt t="73012" x="4786313" y="3303588"/>
          <p14:tracePt t="73028" x="4803775" y="3286125"/>
          <p14:tracePt t="73045" x="4867275" y="3286125"/>
          <p14:tracePt t="73061" x="4894263" y="3276600"/>
          <p14:tracePt t="73078" x="4911725" y="3276600"/>
          <p14:tracePt t="73095" x="4929188" y="3276600"/>
          <p14:tracePt t="73119" x="4938713" y="3286125"/>
          <p14:tracePt t="73132" x="4938713" y="3313113"/>
          <p14:tracePt t="73145" x="4938713" y="3357563"/>
          <p14:tracePt t="73161" x="4938713" y="3446463"/>
          <p14:tracePt t="73178" x="4902200" y="3527425"/>
          <p14:tracePt t="73195" x="4803775" y="3670300"/>
          <p14:tracePt t="73211" x="4741863" y="3714750"/>
          <p14:tracePt t="73228" x="4697413" y="3776663"/>
          <p14:tracePt t="73245" x="4652963" y="3822700"/>
          <p14:tracePt t="73261" x="4545013" y="3902075"/>
          <p14:tracePt t="73278" x="4491038" y="3929063"/>
          <p14:tracePt t="73294" x="4446588" y="3956050"/>
          <p14:tracePt t="73311" x="4375150" y="3973513"/>
          <p14:tracePt t="73328" x="4357688" y="3973513"/>
          <p14:tracePt t="73344" x="4330700" y="3973513"/>
          <p14:tracePt t="73361" x="4303713" y="3973513"/>
          <p14:tracePt t="73377" x="4286250" y="3956050"/>
          <p14:tracePt t="73394" x="4268788" y="3946525"/>
          <p14:tracePt t="73411" x="4268788" y="3919538"/>
          <p14:tracePt t="73427" x="4241800" y="3848100"/>
          <p14:tracePt t="73444" x="4224338" y="3813175"/>
          <p14:tracePt t="73461" x="4214813" y="3768725"/>
          <p14:tracePt t="73477" x="4214813" y="3660775"/>
          <p14:tracePt t="73494" x="4214813" y="3616325"/>
          <p14:tracePt t="73511" x="4214813" y="3554413"/>
          <p14:tracePt t="73527" x="4214813" y="3490913"/>
          <p14:tracePt t="73544" x="4214813" y="3465513"/>
          <p14:tracePt t="73561" x="4224338" y="3446463"/>
          <p14:tracePt t="73578" x="4330700" y="3411538"/>
          <p14:tracePt t="73594" x="4429125" y="3394075"/>
          <p14:tracePt t="73611" x="4527550" y="3394075"/>
          <p14:tracePt t="73628" x="4705350" y="3402013"/>
          <p14:tracePt t="73644" x="4795838" y="3455988"/>
          <p14:tracePt t="73660" x="4857750" y="3527425"/>
          <p14:tracePt t="73677" x="4929188" y="3616325"/>
          <p14:tracePt t="73694" x="5010150" y="3813175"/>
          <p14:tracePt t="73710" x="5018088" y="3875088"/>
          <p14:tracePt t="73727" x="5037138" y="3965575"/>
          <p14:tracePt t="73743" x="5018088" y="4133850"/>
          <p14:tracePt t="73760" x="4973638" y="4205288"/>
          <p14:tracePt t="73777" x="4929188" y="4251325"/>
          <p14:tracePt t="73794" x="4786313" y="4330700"/>
          <p14:tracePt t="73810" x="4670425" y="4357688"/>
          <p14:tracePt t="73827" x="4554538" y="4375150"/>
          <p14:tracePt t="73843" x="4429125" y="4384675"/>
          <p14:tracePt t="73860" x="4170363" y="4402138"/>
          <p14:tracePt t="73877" x="4062413" y="4402138"/>
          <p14:tracePt t="73893" x="3973513" y="4375150"/>
          <p14:tracePt t="73910" x="3848100" y="4259263"/>
          <p14:tracePt t="73927" x="3803650" y="4179888"/>
          <p14:tracePt t="73943" x="3759200" y="4098925"/>
          <p14:tracePt t="73960" x="3732213" y="3983038"/>
          <p14:tracePt t="73977" x="3732213" y="3956050"/>
          <p14:tracePt t="73993" x="3732213" y="3919538"/>
          <p14:tracePt t="74010" x="3732213" y="3840163"/>
          <p14:tracePt t="74027" x="3741738" y="3786188"/>
          <p14:tracePt t="74043" x="3776663" y="3732213"/>
          <p14:tracePt t="74060" x="3813175" y="3687763"/>
          <p14:tracePt t="74076" x="3911600" y="3633788"/>
          <p14:tracePt t="74093" x="3990975" y="3608388"/>
          <p14:tracePt t="74110" x="4062413" y="3608388"/>
          <p14:tracePt t="74126" x="4259263" y="3598863"/>
          <p14:tracePt t="74143" x="4375150" y="3598863"/>
          <p14:tracePt t="74159" x="4483100" y="3598863"/>
          <p14:tracePt t="74176" x="4697413" y="3679825"/>
          <p14:tracePt t="74193" x="4795838" y="3759200"/>
          <p14:tracePt t="74209" x="4875213" y="3840163"/>
          <p14:tracePt t="74226" x="4983163" y="3973513"/>
          <p14:tracePt t="74243" x="5010150" y="4044950"/>
          <p14:tracePt t="74259" x="5018088" y="4089400"/>
          <p14:tracePt t="74276" x="5027613" y="4160838"/>
          <p14:tracePt t="74292" x="5010150" y="4259263"/>
          <p14:tracePt t="74309" x="4965700" y="4303713"/>
          <p14:tracePt t="74326" x="4894263" y="4340225"/>
          <p14:tracePt t="74342" x="4724400" y="4384675"/>
          <p14:tracePt t="74359" x="4608513" y="4402138"/>
          <p14:tracePt t="74376" x="4483100" y="4402138"/>
          <p14:tracePt t="74392" x="4295775" y="4367213"/>
          <p14:tracePt t="74409" x="4224338" y="4286250"/>
          <p14:tracePt t="74426" x="4160838" y="4179888"/>
          <p14:tracePt t="74442" x="4089400" y="3840163"/>
          <p14:tracePt t="74459" x="4098925" y="3589338"/>
          <p14:tracePt t="74475" x="4197350" y="3268663"/>
          <p14:tracePt t="74492" x="4384675" y="2990850"/>
          <p14:tracePt t="74509" x="5037138" y="2509838"/>
          <p14:tracePt t="74525" x="5438775" y="2366963"/>
          <p14:tracePt t="74542" x="5813425" y="2268538"/>
          <p14:tracePt t="74559" x="6276975" y="2214563"/>
          <p14:tracePt t="74575" x="6411913" y="2214563"/>
          <p14:tracePt t="74592" x="6500813" y="2214563"/>
          <p14:tracePt t="74609" x="6572250" y="2214563"/>
          <p14:tracePt t="74625" x="6589713" y="2214563"/>
          <p14:tracePt t="74659" x="6599238" y="2214563"/>
          <p14:tracePt t="74773" x="6608763" y="2214563"/>
          <p14:tracePt t="74786" x="6616700" y="2214563"/>
          <p14:tracePt t="74799" x="6661150" y="2214563"/>
          <p14:tracePt t="74811" x="6777038" y="2214563"/>
          <p14:tracePt t="74826" x="6938963" y="2214563"/>
          <p14:tracePt t="74841" x="7143750" y="2214563"/>
          <p14:tracePt t="74858" x="7251700" y="2214563"/>
          <p14:tracePt t="74875" x="7375525" y="2214563"/>
          <p14:tracePt t="74891" x="7412038" y="2214563"/>
          <p14:tracePt t="74908" x="7446963" y="2214563"/>
          <p14:tracePt t="74925" x="7473950" y="2214563"/>
          <p14:tracePt t="74941" x="7510463" y="2214563"/>
          <p14:tracePt t="74958" x="7527925" y="2214563"/>
          <p14:tracePt t="74974" x="7537450" y="2214563"/>
          <p14:tracePt t="75142" x="7500938" y="2214563"/>
          <p14:tracePt t="75155" x="7375525" y="2214563"/>
          <p14:tracePt t="75168" x="7143750" y="2214563"/>
          <p14:tracePt t="75180" x="6724650" y="2214563"/>
          <p14:tracePt t="75193" x="6348413" y="2214563"/>
          <p14:tracePt t="75207" x="6099175" y="2214563"/>
          <p14:tracePt t="75224" x="5973763" y="2214563"/>
          <p14:tracePt t="75241" x="5867400" y="2214563"/>
          <p14:tracePt t="75257" x="5759450" y="2214563"/>
          <p14:tracePt t="75274" x="5741988" y="2214563"/>
          <p14:tracePt t="75291" x="5732463" y="2214563"/>
          <p14:tracePt t="75308" x="5715000" y="2214563"/>
          <p14:tracePt t="75324" x="5705475" y="2214563"/>
          <p14:tracePt t="75340" x="5697538" y="2214563"/>
          <p14:tracePt t="75357" x="5670550" y="2214563"/>
          <p14:tracePt t="75374" x="5562600" y="2214563"/>
          <p14:tracePt t="75391" x="5473700" y="2224088"/>
          <p14:tracePt t="75407" x="5375275" y="2232025"/>
          <p14:tracePt t="75424" x="5180013" y="2276475"/>
          <p14:tracePt t="75440" x="5081588" y="2295525"/>
          <p14:tracePt t="75457" x="4965700" y="2312988"/>
          <p14:tracePt t="75474" x="4759325" y="2347913"/>
          <p14:tracePt t="75490" x="4679950" y="2366963"/>
          <p14:tracePt t="75507" x="4633913" y="2366963"/>
          <p14:tracePt t="75524" x="4589463" y="2374900"/>
          <p14:tracePt t="75540" x="4581525" y="2374900"/>
          <p14:tracePt t="75557" x="4572000" y="2374900"/>
          <p14:tracePt t="75588" x="4562475" y="2374900"/>
          <p14:tracePt t="75638" x="4608513" y="2374900"/>
          <p14:tracePt t="75651" x="4714875" y="2411413"/>
          <p14:tracePt t="75664" x="4956175" y="2527300"/>
          <p14:tracePt t="75676" x="5429250" y="2847975"/>
          <p14:tracePt t="75690" x="5902325" y="3251200"/>
          <p14:tracePt t="75707" x="6286500" y="3751263"/>
          <p14:tracePt t="75723" x="6554788" y="4214813"/>
          <p14:tracePt t="75740" x="6938963" y="5197475"/>
          <p14:tracePt t="75756" x="7099300" y="5599113"/>
          <p14:tracePt t="75773" x="7134225" y="5741988"/>
          <p14:tracePt t="75790" x="7143750" y="5840413"/>
          <p14:tracePt t="75806" x="7153275" y="5929313"/>
          <p14:tracePt t="76008" x="7153275" y="5956300"/>
          <p14:tracePt t="76020" x="7161213" y="5991225"/>
          <p14:tracePt t="76033" x="7197725" y="6081713"/>
          <p14:tracePt t="76046" x="7232650" y="6188075"/>
          <p14:tracePt t="76058" x="7277100" y="6296025"/>
          <p14:tracePt t="76072" x="7296150" y="6340475"/>
          <p14:tracePt t="76089" x="7296150" y="6367463"/>
          <p14:tracePt t="76106" x="7304088" y="6375400"/>
          <p14:tracePt t="76123" x="7313613" y="6384925"/>
          <p14:tracePt t="76139" x="7340600" y="6384925"/>
          <p14:tracePt t="76156" x="7367588" y="6384925"/>
          <p14:tracePt t="76172" x="7466013" y="6348413"/>
          <p14:tracePt t="76189" x="7518400" y="6323013"/>
          <p14:tracePt t="76206" x="7599363" y="6286500"/>
          <p14:tracePt t="76222" x="7670800" y="6242050"/>
          <p14:tracePt t="76239" x="7769225" y="6153150"/>
          <p14:tracePt t="76256" x="7796213" y="6116638"/>
          <p14:tracePt t="76272" x="7796213" y="6099175"/>
          <p14:tracePt t="76289" x="7813675" y="6072188"/>
          <p14:tracePt t="76305" x="7823200" y="6062663"/>
          <p14:tracePt t="76322" x="7823200" y="6054725"/>
          <p14:tracePt t="76339" x="7831138" y="6045200"/>
          <p14:tracePt t="76355" x="7831138" y="6027738"/>
          <p14:tracePt t="76372" x="7840663" y="6027738"/>
          <p14:tracePt t="76389" x="7867650" y="6010275"/>
          <p14:tracePt t="76405" x="7894638" y="6010275"/>
          <p14:tracePt t="76422" x="7929563" y="6000750"/>
          <p14:tracePt t="76438" x="7974013" y="5991225"/>
          <p14:tracePt t="76455" x="8072438" y="5991225"/>
          <p14:tracePt t="76472" x="8099425" y="5991225"/>
          <p14:tracePt t="76488" x="8134350" y="5991225"/>
          <p14:tracePt t="76505" x="8205788" y="6010275"/>
          <p14:tracePt t="76521" x="8242300" y="6018213"/>
          <p14:tracePt t="76538" x="8259763" y="6027738"/>
          <p14:tracePt t="76555" x="8277225" y="6037263"/>
          <p14:tracePt t="76631" x="8269288" y="6027738"/>
          <p14:tracePt t="76644" x="8251825" y="6010275"/>
          <p14:tracePt t="76656" x="8232775" y="5983288"/>
          <p14:tracePt t="76669" x="8215313" y="5946775"/>
          <p14:tracePt t="76682" x="8197850" y="5929313"/>
          <p14:tracePt t="76695" x="8188325" y="5919788"/>
          <p14:tracePt t="76707" x="8180388" y="5911850"/>
          <p14:tracePt t="76721" x="8180388" y="5902325"/>
          <p14:tracePt t="76758" x="8180388" y="5894388"/>
          <p14:tracePt t="76797" x="8188325" y="5884863"/>
          <p14:tracePt t="76809" x="8197850" y="5884863"/>
          <p14:tracePt t="76822" x="8205788" y="5875338"/>
          <p14:tracePt t="76835" x="8232775" y="5875338"/>
          <p14:tracePt t="76847" x="8251825" y="5875338"/>
          <p14:tracePt t="76873" x="8259763" y="5875338"/>
          <p14:tracePt t="76898" x="8269288" y="5875338"/>
          <p14:tracePt t="77829" x="8277225" y="5857875"/>
          <p14:tracePt t="77842" x="8375650" y="5830888"/>
          <p14:tracePt t="77854" x="8670925" y="5705475"/>
          <p14:tracePt t="77868" x="9313863" y="5510213"/>
          <p14:tracePt t="77880" x="9929813" y="5357813"/>
          <p14:tracePt t="77892" x="10340975" y="5295900"/>
          <p14:tracePt t="77905" x="10420350" y="5286375"/>
          <p14:tracePt t="77919" x="10510838" y="5286375"/>
          <p14:tracePt t="77935" x="10582275" y="5286375"/>
          <p14:tracePt t="77952" x="10617200" y="5286375"/>
          <p14:tracePt t="77969" x="10626725" y="5286375"/>
          <p14:tracePt t="78160" x="10626725" y="5268913"/>
          <p14:tracePt t="78173" x="10626725" y="5232400"/>
          <p14:tracePt t="78186" x="10617200" y="5170488"/>
          <p14:tracePt t="78198" x="10609263" y="5062538"/>
          <p14:tracePt t="78211" x="10609263" y="4929188"/>
          <p14:tracePt t="78224" x="10609263" y="4759325"/>
          <p14:tracePt t="78236" x="10609263" y="4589463"/>
          <p14:tracePt t="78251" x="10609263" y="4384675"/>
          <p14:tracePt t="78269" x="10609263" y="4251325"/>
          <p14:tracePt t="78285" x="10609263" y="4116388"/>
          <p14:tracePt t="78301" x="10626725" y="3894138"/>
          <p14:tracePt t="78318" x="10634663" y="3857625"/>
          <p14:tracePt t="78335" x="10634663" y="3840163"/>
          <p14:tracePt t="78606" x="10634663" y="3822700"/>
          <p14:tracePt t="78618" x="10617200" y="3768725"/>
          <p14:tracePt t="78631" x="10572750" y="3679825"/>
          <p14:tracePt t="78644" x="10510838" y="3562350"/>
          <p14:tracePt t="78656" x="10420350" y="3419475"/>
          <p14:tracePt t="78669" x="10340975" y="3276600"/>
          <p14:tracePt t="78684" x="10277475" y="3170238"/>
          <p14:tracePt t="78701" x="10233025" y="3081338"/>
          <p14:tracePt t="78717" x="10188575" y="3017838"/>
          <p14:tracePt t="78734" x="10117138" y="2901950"/>
          <p14:tracePt t="78751" x="10063163" y="2847975"/>
          <p14:tracePt t="78767" x="10010775" y="2786063"/>
          <p14:tracePt t="78784" x="9867900" y="2643188"/>
          <p14:tracePt t="78801" x="9796463" y="2598738"/>
          <p14:tracePt t="78817" x="9715500" y="2554288"/>
          <p14:tracePt t="78834" x="9634538" y="2517775"/>
          <p14:tracePt t="78835" x="9563100" y="2500313"/>
          <p14:tracePt t="78850" x="9501188" y="2482850"/>
          <p14:tracePt t="78867" x="9456738" y="2473325"/>
          <p14:tracePt t="78884" x="9439275" y="2473325"/>
          <p14:tracePt t="79115" x="9429750" y="2473325"/>
          <p14:tracePt t="79128" x="9402763" y="2473325"/>
          <p14:tracePt t="79140" x="9367838" y="2473325"/>
          <p14:tracePt t="79153" x="9286875" y="2473325"/>
          <p14:tracePt t="79167" x="9153525" y="2473325"/>
          <p14:tracePt t="79183" x="8947150" y="2473325"/>
          <p14:tracePt t="79200" x="8680450" y="2473325"/>
          <p14:tracePt t="79216" x="8296275" y="2473325"/>
          <p14:tracePt t="79233" x="8153400" y="2473325"/>
          <p14:tracePt t="79250" x="8037513" y="2473325"/>
          <p14:tracePt t="79266" x="7947025" y="2473325"/>
          <p14:tracePt t="79283" x="7831138" y="2473325"/>
          <p14:tracePt t="79300" x="7804150" y="2473325"/>
          <p14:tracePt t="79316" x="7796213" y="2473325"/>
          <p14:tracePt t="79333" x="7777163" y="2473325"/>
          <p14:tracePt t="79611" x="7759700" y="2473325"/>
          <p14:tracePt t="79624" x="7742238" y="2473325"/>
          <p14:tracePt t="79637" x="7688263" y="2473325"/>
          <p14:tracePt t="79649" x="7608888" y="2465388"/>
          <p14:tracePt t="79665" x="7483475" y="2455863"/>
          <p14:tracePt t="79682" x="7304088" y="2455863"/>
          <p14:tracePt t="79699" x="7170738" y="2438400"/>
          <p14:tracePt t="79715" x="6919913" y="2428875"/>
          <p14:tracePt t="79732" x="6840538" y="2428875"/>
          <p14:tracePt t="79749" x="6786563" y="2428875"/>
          <p14:tracePt t="79765" x="6715125" y="2428875"/>
          <p14:tracePt t="79782" x="6697663" y="2428875"/>
          <p14:tracePt t="79799" x="6680200" y="2428875"/>
          <p14:tracePt t="79815" x="6670675" y="2428875"/>
          <p14:tracePt t="80057" x="6661150" y="2428875"/>
          <p14:tracePt t="80069" x="6643688" y="2428875"/>
          <p14:tracePt t="80082" x="6616700" y="2428875"/>
          <p14:tracePt t="80095" x="6572250" y="2428875"/>
          <p14:tracePt t="80107" x="6483350" y="2428875"/>
          <p14:tracePt t="80120" x="6384925" y="2428875"/>
          <p14:tracePt t="80133" x="6276975" y="2428875"/>
          <p14:tracePt t="80148" x="6180138" y="2428875"/>
          <p14:tracePt t="80164" x="6099175" y="2428875"/>
          <p14:tracePt t="80181" x="6037263" y="2428875"/>
          <p14:tracePt t="80198" x="5965825" y="2428875"/>
          <p14:tracePt t="80214" x="5946775" y="2428875"/>
          <p14:tracePt t="80232" x="5938838" y="2428875"/>
          <p14:tracePt t="80248" x="5919788" y="2428875"/>
          <p14:tracePt t="80264" x="5911850" y="2428875"/>
          <p14:tracePt t="85050" x="5911850" y="2438400"/>
          <p14:tracePt t="85062" x="5911850" y="2446338"/>
          <p14:tracePt t="85075" x="5946775" y="2482850"/>
          <p14:tracePt t="85089" x="5991225" y="2562225"/>
          <p14:tracePt t="85105" x="6081713" y="2687638"/>
          <p14:tracePt t="85122" x="6197600" y="2840038"/>
          <p14:tracePt t="85138" x="6438900" y="3197225"/>
          <p14:tracePt t="85155" x="6537325" y="3322638"/>
          <p14:tracePt t="85171" x="6581775" y="3384550"/>
          <p14:tracePt t="85188" x="6616700" y="3429000"/>
          <p14:tracePt t="85205" x="6653213" y="3465513"/>
          <p14:tracePt t="85221" x="6661150" y="3473450"/>
          <p14:tracePt t="85840" x="6661150" y="3490913"/>
          <p14:tracePt t="85853" x="6680200" y="3517900"/>
          <p14:tracePt t="85865" x="6724650" y="3608388"/>
          <p14:tracePt t="85878" x="6804025" y="3813175"/>
          <p14:tracePt t="85891" x="6938963" y="4143375"/>
          <p14:tracePt t="85904" x="7045325" y="4446588"/>
          <p14:tracePt t="85920" x="7089775" y="4687888"/>
          <p14:tracePt t="85937" x="7108825" y="4803775"/>
          <p14:tracePt t="85954" x="7116763" y="4973638"/>
          <p14:tracePt t="85970" x="7116763" y="5072063"/>
          <p14:tracePt t="85987" x="7116763" y="5170488"/>
          <p14:tracePt t="86003" x="7116763" y="5241925"/>
          <p14:tracePt t="86020" x="7116763" y="5322888"/>
          <p14:tracePt t="86036" x="7116763" y="5340350"/>
          <p14:tracePt t="86053" x="7116763" y="5357813"/>
          <p14:tracePt t="87114" x="7116763" y="5348288"/>
          <p14:tracePt t="87126" x="7116763" y="5340350"/>
          <p14:tracePt t="87152" x="7116763" y="5322888"/>
          <p14:tracePt t="87164" x="7116763" y="5313363"/>
          <p14:tracePt t="87177" x="7116763" y="5286375"/>
          <p14:tracePt t="87190" x="7126288" y="5251450"/>
          <p14:tracePt t="87202" x="7170738" y="5180013"/>
          <p14:tracePt t="87218" x="7242175" y="5089525"/>
          <p14:tracePt t="87235" x="7323138" y="5010150"/>
          <p14:tracePt t="87251" x="7412038" y="4956175"/>
          <p14:tracePt t="87267" x="7562850" y="4911725"/>
          <p14:tracePt t="87284" x="7626350" y="4902200"/>
          <p14:tracePt t="87661" x="7634288" y="4902200"/>
          <p14:tracePt t="87674" x="7653338" y="4911725"/>
          <p14:tracePt t="87687" x="7680325" y="4946650"/>
          <p14:tracePt t="87700" x="7732713" y="5000625"/>
          <p14:tracePt t="87717" x="7796213" y="5072063"/>
          <p14:tracePt t="87733" x="7875588" y="5153025"/>
          <p14:tracePt t="87750" x="7974013" y="5241925"/>
          <p14:tracePt t="87766" x="8001000" y="5259388"/>
          <p14:tracePt t="87783" x="8037513" y="5276850"/>
          <p14:tracePt t="87800" x="8062913" y="5286375"/>
          <p14:tracePt t="87816" x="8134350" y="5313363"/>
          <p14:tracePt t="87833" x="8188325" y="5330825"/>
          <p14:tracePt t="87850" x="8232775" y="5348288"/>
          <p14:tracePt t="87866" x="8277225" y="5367338"/>
          <p14:tracePt t="87883" x="8304213" y="5384800"/>
          <p14:tracePt t="87900" x="8331200" y="5394325"/>
          <p14:tracePt t="87916" x="8367713" y="5446713"/>
          <p14:tracePt t="87933" x="8385175" y="5483225"/>
          <p14:tracePt t="87950" x="8394700" y="5500688"/>
          <p14:tracePt t="87967" x="8420100" y="5537200"/>
          <p14:tracePt t="87983" x="8429625" y="5545138"/>
          <p14:tracePt t="87999" x="8429625" y="5554663"/>
          <p14:tracePt t="88031" x="8439150" y="5562600"/>
          <p14:tracePt t="88069" x="8447088" y="5562600"/>
          <p14:tracePt t="88196" x="8447088" y="5572125"/>
          <p14:tracePt t="88222" x="8447088" y="5581650"/>
          <p14:tracePt t="88234" x="8456613" y="5589588"/>
          <p14:tracePt t="88247" x="8466138" y="5589588"/>
          <p14:tracePt t="88260" x="8466138" y="5599113"/>
          <p14:tracePt t="88272" x="8474075" y="5599113"/>
          <p14:tracePt t="89521" x="8510588" y="5581650"/>
          <p14:tracePt t="89534" x="8634413" y="5491163"/>
          <p14:tracePt t="89547" x="8867775" y="5313363"/>
          <p14:tracePt t="89560" x="9144000" y="5099050"/>
          <p14:tracePt t="89572" x="9269413" y="5000625"/>
          <p14:tracePt t="89585" x="9304338" y="4973638"/>
          <p14:tracePt t="89598" x="9323388" y="4956175"/>
          <p14:tracePt t="89613" x="9331325" y="4946650"/>
          <p14:tracePt t="89630" x="9331325" y="4929188"/>
          <p14:tracePt t="89646" x="9331325" y="4894263"/>
          <p14:tracePt t="89663" x="9304338" y="4795838"/>
          <p14:tracePt t="89680" x="9277350" y="4759325"/>
          <p14:tracePt t="89696" x="9205913" y="4714875"/>
          <p14:tracePt t="89713" x="9099550" y="4670425"/>
          <p14:tracePt t="89729" x="9055100" y="4670425"/>
          <p14:tracePt t="89746" x="8991600" y="4660900"/>
          <p14:tracePt t="89763" x="8831263" y="4660900"/>
          <p14:tracePt t="89779" x="8751888" y="4670425"/>
          <p14:tracePt t="89796" x="8634413" y="4732338"/>
          <p14:tracePt t="89813" x="8510588" y="4830763"/>
          <p14:tracePt t="89829" x="8296275" y="4973638"/>
          <p14:tracePt t="89846" x="8232775" y="5027613"/>
          <p14:tracePt t="89863" x="8180388" y="5072063"/>
          <p14:tracePt t="89879" x="8081963" y="5170488"/>
          <p14:tracePt t="89896" x="8037513" y="5224463"/>
          <p14:tracePt t="89913" x="7991475" y="5268913"/>
          <p14:tracePt t="89929" x="7939088" y="5330825"/>
          <p14:tracePt t="89946" x="7920038" y="5340350"/>
          <p14:tracePt t="89962" x="7894638" y="5357813"/>
          <p14:tracePt t="89980" x="7885113" y="5375275"/>
          <p14:tracePt t="89996" x="7885113" y="5384800"/>
          <p14:tracePt t="90012" x="7875588" y="5402263"/>
          <p14:tracePt t="90029" x="7875588" y="5419725"/>
          <p14:tracePt t="90045" x="7885113" y="5491163"/>
          <p14:tracePt t="90062" x="7947025" y="5554663"/>
          <p14:tracePt t="90079" x="8001000" y="5616575"/>
          <p14:tracePt t="90095" x="8205788" y="5724525"/>
          <p14:tracePt t="90112" x="8331200" y="5768975"/>
          <p14:tracePt t="90129" x="8501063" y="5803900"/>
          <p14:tracePt t="90146" x="8777288" y="5822950"/>
          <p14:tracePt t="90162" x="8912225" y="5840413"/>
          <p14:tracePt t="90179" x="8991600" y="5840413"/>
          <p14:tracePt t="90196" x="9109075" y="5830888"/>
          <p14:tracePt t="90212" x="9153525" y="5813425"/>
          <p14:tracePt t="90229" x="9180513" y="5786438"/>
          <p14:tracePt t="90245" x="9215438" y="5751513"/>
          <p14:tracePt t="90262" x="9269413" y="5680075"/>
          <p14:tracePt t="90278" x="9277350" y="5661025"/>
          <p14:tracePt t="90295" x="9277350" y="5643563"/>
          <p14:tracePt t="90312" x="9286875" y="5599113"/>
          <p14:tracePt t="90328" x="9277350" y="5581650"/>
          <p14:tracePt t="90345" x="9259888" y="5545138"/>
          <p14:tracePt t="90362" x="9180513" y="5473700"/>
          <p14:tracePt t="90378" x="9134475" y="5411788"/>
          <p14:tracePt t="90395" x="9090025" y="5367338"/>
          <p14:tracePt t="90412" x="8947150" y="5322888"/>
          <p14:tracePt t="90428" x="8858250" y="5295900"/>
          <p14:tracePt t="90445" x="8759825" y="5295900"/>
          <p14:tracePt t="90461" x="8653463" y="5286375"/>
          <p14:tracePt t="90478" x="8447088" y="5286375"/>
          <p14:tracePt t="90495" x="8375650" y="5286375"/>
          <p14:tracePt t="90511" x="8296275" y="5313363"/>
          <p14:tracePt t="90528" x="8126413" y="5394325"/>
          <p14:tracePt t="90545" x="8045450" y="5429250"/>
          <p14:tracePt t="90561" x="7983538" y="5456238"/>
          <p14:tracePt t="90578" x="7894638" y="5527675"/>
          <p14:tracePt t="90594" x="7885113" y="5554663"/>
          <p14:tracePt t="90611" x="7858125" y="5581650"/>
          <p14:tracePt t="90628" x="7848600" y="5608638"/>
          <p14:tracePt t="90644" x="7831138" y="5670550"/>
          <p14:tracePt t="90661" x="7831138" y="5688013"/>
          <p14:tracePt t="90678" x="7831138" y="5705475"/>
          <p14:tracePt t="90694" x="7831138" y="5732463"/>
          <p14:tracePt t="90717" x="7840663" y="5741988"/>
          <p14:tracePt t="90730" x="7867650" y="5759450"/>
          <p14:tracePt t="90744" x="7920038" y="5776913"/>
          <p14:tracePt t="90761" x="7991475" y="5795963"/>
          <p14:tracePt t="90777" x="8062913" y="5813425"/>
          <p14:tracePt t="90795" x="8215313" y="5840413"/>
          <p14:tracePt t="90811" x="8286750" y="5848350"/>
          <p14:tracePt t="90827" x="8348663" y="5857875"/>
          <p14:tracePt t="90844" x="8385175" y="5857875"/>
          <p14:tracePt t="90845" x="8412163" y="5857875"/>
          <p14:tracePt t="90860" x="8429625" y="5857875"/>
          <p14:tracePt t="90877" x="8439150" y="5857875"/>
          <p14:tracePt t="90896" x="8447088" y="5857875"/>
          <p14:tracePt t="90934" x="8456613" y="5857875"/>
          <p14:tracePt t="90997" x="8429625" y="5867400"/>
          <p14:tracePt t="91011" x="8358188" y="5884863"/>
          <p14:tracePt t="91023" x="8197850" y="5911850"/>
          <p14:tracePt t="91036" x="7939088" y="5938838"/>
          <p14:tracePt t="91049" x="7653338" y="5983288"/>
          <p14:tracePt t="91061" x="7429500" y="5983288"/>
          <p14:tracePt t="91077" x="7269163" y="5991225"/>
          <p14:tracePt t="91093" x="7134225" y="6000750"/>
          <p14:tracePt t="91110" x="7037388" y="6000750"/>
          <p14:tracePt t="91127" x="6858000" y="6000750"/>
          <p14:tracePt t="91143" x="6786563" y="6000750"/>
          <p14:tracePt t="91160" x="6705600" y="5983288"/>
          <p14:tracePt t="91177" x="6626225" y="5965825"/>
          <p14:tracePt t="91194" x="6608763" y="5956300"/>
          <p14:tracePt t="91210" x="6599238" y="5946775"/>
          <p14:tracePt t="91227" x="6581775" y="5938838"/>
          <p14:tracePt t="91456" x="6581775" y="5929313"/>
          <p14:tracePt t="91469" x="6581775" y="5919788"/>
          <p14:tracePt t="91494" x="6581775" y="5902325"/>
          <p14:tracePt t="91507" x="6581775" y="5894388"/>
          <p14:tracePt t="91519" x="6599238" y="5875338"/>
          <p14:tracePt t="91532" x="6634163" y="5848350"/>
          <p14:tracePt t="91545" x="6680200" y="5830888"/>
          <p14:tracePt t="91559" x="6715125" y="5822950"/>
          <p14:tracePt t="91576" x="6751638" y="5803900"/>
          <p14:tracePt t="91593" x="6759575" y="5795963"/>
          <p14:tracePt t="91609" x="6777038" y="5795963"/>
          <p14:tracePt t="91626" x="6786563" y="5795963"/>
          <p14:tracePt t="91660" x="6796088" y="5795963"/>
          <p14:tracePt t="91685" x="6804025" y="5795963"/>
          <p14:tracePt t="91710" x="6823075" y="5795963"/>
          <p14:tracePt t="91736" x="6831013" y="5795963"/>
          <p14:tracePt t="91748" x="6840538" y="5795963"/>
          <p14:tracePt t="91761" x="6848475" y="5795963"/>
          <p14:tracePt t="91775" x="6867525" y="5795963"/>
          <p14:tracePt t="91799" x="6875463" y="5795963"/>
          <p14:tracePt t="91825" x="6884988" y="5795963"/>
          <p14:tracePt t="91838" x="6894513" y="5795963"/>
          <p14:tracePt t="92398" x="6902450" y="5795963"/>
          <p14:tracePt t="92411" x="6911975" y="5795963"/>
          <p14:tracePt t="92424" x="6946900" y="5795963"/>
          <p14:tracePt t="92437" x="7010400" y="5795963"/>
          <p14:tracePt t="92450" x="7126288" y="5795963"/>
          <p14:tracePt t="92462" x="7296150" y="5795963"/>
          <p14:tracePt t="92475" x="7446963" y="5795963"/>
          <p14:tracePt t="92491" x="7562850" y="5795963"/>
          <p14:tracePt t="92507" x="7653338" y="5795963"/>
          <p14:tracePt t="92524" x="7715250" y="5795963"/>
          <p14:tracePt t="92541" x="7823200" y="5795963"/>
          <p14:tracePt t="92557" x="7867650" y="5795963"/>
          <p14:tracePt t="92574" x="7894638" y="5795963"/>
          <p14:tracePt t="92591" x="7956550" y="5795963"/>
          <p14:tracePt t="92607" x="7991475" y="5795963"/>
          <p14:tracePt t="92624" x="8027988" y="5795963"/>
          <p14:tracePt t="92641" x="8099425" y="5795963"/>
          <p14:tracePt t="92657" x="8116888" y="5803900"/>
          <p14:tracePt t="92674" x="8134350" y="5803900"/>
          <p14:tracePt t="92691" x="8143875" y="5803900"/>
          <p14:tracePt t="92691" x="8153400" y="5803900"/>
          <p14:tracePt t="92997" x="8188325" y="5803900"/>
          <p14:tracePt t="93009" x="8286750" y="5795963"/>
          <p14:tracePt t="93023" x="8474075" y="5795963"/>
          <p14:tracePt t="93035" x="8823325" y="5776913"/>
          <p14:tracePt t="93048" x="9126538" y="5776913"/>
          <p14:tracePt t="93060" x="9323388" y="5776913"/>
          <p14:tracePt t="93074" x="9429750" y="5776913"/>
          <p14:tracePt t="93090" x="9501188" y="5776913"/>
          <p14:tracePt t="93107" x="9563100" y="5776913"/>
          <p14:tracePt t="93123" x="9617075" y="5776913"/>
          <p14:tracePt t="93124" x="9661525" y="5776913"/>
          <p14:tracePt t="93139" x="9705975" y="5776913"/>
          <p14:tracePt t="93157" x="9732963" y="5776913"/>
          <p14:tracePt t="93173" x="9759950" y="5776913"/>
          <p14:tracePt t="95048" x="9752013" y="5768975"/>
          <p14:tracePt t="95061" x="9732963" y="5768975"/>
          <p14:tracePt t="95074" x="9705975" y="5741988"/>
          <p14:tracePt t="95087" x="9671050" y="5697538"/>
          <p14:tracePt t="95102" x="9617075" y="5634038"/>
          <p14:tracePt t="95119" x="9537700" y="5510213"/>
          <p14:tracePt t="95136" x="9420225" y="5340350"/>
          <p14:tracePt t="95152" x="9232900" y="5081588"/>
          <p14:tracePt t="95169" x="9161463" y="4973638"/>
          <p14:tracePt t="95186" x="9117013" y="4919663"/>
          <p14:tracePt t="95202" x="9063038" y="4875213"/>
          <p14:tracePt t="95219" x="9045575" y="4857750"/>
          <p14:tracePt t="95236" x="9037638" y="4848225"/>
          <p14:tracePt t="95253" x="9018588" y="4840288"/>
          <p14:tracePt t="95269" x="9010650" y="4840288"/>
          <p14:tracePt t="95290" x="9010650" y="4830763"/>
          <p14:tracePt t="95430" x="9001125" y="4830763"/>
          <p14:tracePt t="95443" x="8991600" y="4830763"/>
          <p14:tracePt t="95456" x="8991600" y="4822825"/>
          <p14:tracePt t="95481" x="8983663" y="4822825"/>
          <p14:tracePt t="95659" x="8983663" y="4840288"/>
          <p14:tracePt t="95672" x="8983663" y="4848225"/>
          <p14:tracePt t="95685" x="8983663" y="4867275"/>
          <p14:tracePt t="95698" x="8983663" y="4875213"/>
          <p14:tracePt t="95711" x="8983663" y="4884738"/>
          <p14:tracePt t="95723" x="8983663" y="4894263"/>
          <p14:tracePt t="95749" x="8983663" y="4902200"/>
          <p14:tracePt t="97062" x="9001125" y="4884738"/>
          <p14:tracePt t="97075" x="9045575" y="4857750"/>
          <p14:tracePt t="97088" x="9109075" y="4813300"/>
          <p14:tracePt t="97101" x="9161463" y="4776788"/>
          <p14:tracePt t="97115" x="9215438" y="4751388"/>
          <p14:tracePt t="97132" x="9232900" y="4741863"/>
          <p14:tracePt t="97149" x="9242425" y="4732338"/>
          <p14:tracePt t="97166" x="9251950" y="4724400"/>
          <p14:tracePt t="97182" x="9259888" y="4714875"/>
          <p14:tracePt t="97199" x="9269413" y="4705350"/>
          <p14:tracePt t="97215" x="9277350" y="4679950"/>
          <p14:tracePt t="97232" x="9286875" y="4679950"/>
          <p14:tracePt t="97266" x="9286875" y="4670425"/>
          <p14:tracePt t="97317" x="9269413" y="4670425"/>
          <p14:tracePt t="97330" x="9242425" y="4670425"/>
          <p14:tracePt t="97343" x="9188450" y="4670425"/>
          <p14:tracePt t="97355" x="9117013" y="4670425"/>
          <p14:tracePt t="97367" x="9045575" y="4670425"/>
          <p14:tracePt t="97382" x="8991600" y="4670425"/>
          <p14:tracePt t="97398" x="8974138" y="4670425"/>
          <p14:tracePt t="97415" x="8966200" y="4670425"/>
          <p14:tracePt t="97432" x="8956675" y="4670425"/>
          <p14:tracePt t="97890" x="8956675" y="4660900"/>
          <p14:tracePt t="98183" x="8956675" y="4652963"/>
          <p14:tracePt t="98693" x="8947150" y="4652963"/>
          <p14:tracePt t="98706" x="8947150" y="4633913"/>
          <p14:tracePt t="98718" x="8929688" y="4616450"/>
          <p14:tracePt t="98731" x="8912225" y="4562475"/>
          <p14:tracePt t="98745" x="8858250" y="4456113"/>
          <p14:tracePt t="98762" x="8804275" y="4357688"/>
          <p14:tracePt t="98779" x="8769350" y="4259263"/>
          <p14:tracePt t="98795" x="8724900" y="4179888"/>
          <p14:tracePt t="98820" x="8724900" y="4170363"/>
          <p14:tracePt t="98833" x="8724900" y="4160838"/>
          <p14:tracePt t="98961" x="8715375" y="4160838"/>
          <p14:tracePt t="100642" x="8715375" y="4143375"/>
          <p14:tracePt t="100655" x="8715375" y="4125913"/>
          <p14:tracePt t="100668" x="8715375" y="4098925"/>
          <p14:tracePt t="100680" x="8715375" y="4044950"/>
          <p14:tracePt t="100693" x="8724900" y="3983038"/>
          <p14:tracePt t="100708" x="8742363" y="3946525"/>
          <p14:tracePt t="100725" x="8759825" y="3911600"/>
          <p14:tracePt t="100742" x="8769350" y="3902075"/>
          <p14:tracePt t="100758" x="8796338" y="3884613"/>
          <p14:tracePt t="100782" x="8796338" y="3875088"/>
          <p14:tracePt t="100795" x="8804275" y="3875088"/>
          <p14:tracePt t="101368" x="8804275" y="3894138"/>
          <p14:tracePt t="101380" x="8804275" y="3929063"/>
          <p14:tracePt t="101393" x="8804275" y="4010025"/>
          <p14:tracePt t="101407" x="8804275" y="4133850"/>
          <p14:tracePt t="101424" x="8804275" y="4313238"/>
          <p14:tracePt t="101441" x="8804275" y="4446588"/>
          <p14:tracePt t="101457" x="8804275" y="4545013"/>
          <p14:tracePt t="101474" x="8804275" y="4562475"/>
          <p14:tracePt t="101490" x="8804275" y="4572000"/>
          <p14:tracePt t="101585" x="8804275" y="4581525"/>
          <p14:tracePt t="101610" x="8804275" y="4589463"/>
          <p14:tracePt t="101623" x="8804275" y="4616450"/>
          <p14:tracePt t="101635" x="8804275" y="4660900"/>
          <p14:tracePt t="101648" x="8804275" y="4697413"/>
          <p14:tracePt t="101661" x="8804275" y="4732338"/>
          <p14:tracePt t="101674" x="8804275" y="4768850"/>
          <p14:tracePt t="101690" x="8804275" y="4786313"/>
          <p14:tracePt t="101707" x="8804275" y="4803775"/>
          <p14:tracePt t="101726" x="8804275" y="4813300"/>
          <p14:tracePt t="101740" x="8804275" y="4822825"/>
          <p14:tracePt t="101762" x="8804275" y="4830763"/>
          <p14:tracePt t="101800" x="8813800" y="4840288"/>
          <p14:tracePt t="101839" x="8813800" y="4848225"/>
          <p14:tracePt t="102540" x="8804275" y="4848225"/>
          <p14:tracePt t="102553" x="8796338" y="4867275"/>
          <p14:tracePt t="102565" x="8769350" y="4919663"/>
          <p14:tracePt t="102578" x="8742363" y="4983163"/>
          <p14:tracePt t="102591" x="8715375" y="5054600"/>
          <p14:tracePt t="102605" x="8680450" y="5116513"/>
          <p14:tracePt t="102622" x="8661400" y="5170488"/>
          <p14:tracePt t="102638" x="8643938" y="5187950"/>
          <p14:tracePt t="102655" x="8634413" y="5224463"/>
          <p14:tracePt t="102672" x="8634413" y="5232400"/>
          <p14:tracePt t="102688" x="8626475" y="5251450"/>
          <p14:tracePt t="102705" x="8626475" y="5276850"/>
          <p14:tracePt t="102721" x="8626475" y="5295900"/>
          <p14:tracePt t="102738" x="8626475" y="5322888"/>
          <p14:tracePt t="102754" x="8626475" y="5348288"/>
          <p14:tracePt t="102771" x="8626475" y="5384800"/>
          <p14:tracePt t="102787" x="8626475" y="5402263"/>
          <p14:tracePt t="102804" x="8626475" y="5411788"/>
          <p14:tracePt t="102947" x="8653463" y="5411788"/>
          <p14:tracePt t="102960" x="8688388" y="5411788"/>
          <p14:tracePt t="102973" x="8724900" y="5411788"/>
          <p14:tracePt t="102985" x="8777288" y="5384800"/>
          <p14:tracePt t="102998" x="8823325" y="5367338"/>
          <p14:tracePt t="103011" x="8848725" y="5340350"/>
          <p14:tracePt t="103023" x="8875713" y="5313363"/>
          <p14:tracePt t="103037" x="8885238" y="5295900"/>
          <p14:tracePt t="103054" x="8885238" y="5286375"/>
          <p14:tracePt t="103071" x="8894763" y="5276850"/>
          <p14:tracePt t="103088" x="8902700" y="5259388"/>
          <p14:tracePt t="103138" x="8912225" y="5251450"/>
          <p14:tracePt t="103151" x="8912225" y="5241925"/>
          <p14:tracePt t="103164" x="8912225" y="5232400"/>
          <p14:tracePt t="103176" x="8920163" y="5232400"/>
          <p14:tracePt t="103189" x="8929688" y="5224463"/>
          <p14:tracePt t="103203" x="8939213" y="5224463"/>
          <p14:tracePt t="103220" x="8956675" y="5214938"/>
          <p14:tracePt t="103237" x="8974138" y="5205413"/>
          <p14:tracePt t="103254" x="9010650" y="5187950"/>
          <p14:tracePt t="103270" x="9018588" y="5170488"/>
          <p14:tracePt t="103287" x="9037638" y="5170488"/>
          <p14:tracePt t="103304" x="9037638" y="5160963"/>
          <p14:tracePt t="103320" x="9045575" y="5160963"/>
          <p14:tracePt t="103902" x="9018588" y="5205413"/>
          <p14:tracePt t="103915" x="8991600" y="5268913"/>
          <p14:tracePt t="103928" x="8966200" y="5367338"/>
          <p14:tracePt t="103940" x="8920163" y="5446713"/>
          <p14:tracePt t="103953" x="8902700" y="5500688"/>
          <p14:tracePt t="103971" x="8894763" y="5518150"/>
          <p14:tracePt t="103986" x="8885238" y="5537200"/>
          <p14:tracePt t="104017" x="8885238" y="5545138"/>
          <p14:tracePt t="105113" x="8867775" y="5545138"/>
          <p14:tracePt t="105125" x="8840788" y="5545138"/>
          <p14:tracePt t="105139" x="8759825" y="5545138"/>
          <p14:tracePt t="105151" x="8616950" y="5545138"/>
          <p14:tracePt t="105167" x="8215313" y="5545138"/>
          <p14:tracePt t="105183" x="7796213" y="5545138"/>
          <p14:tracePt t="105200" x="7323138" y="5545138"/>
          <p14:tracePt t="105216" x="6653213" y="5545138"/>
          <p14:tracePt t="105233" x="6375400" y="5537200"/>
          <p14:tracePt t="105250" x="6116638" y="5510213"/>
          <p14:tracePt t="105267" x="5732463" y="5429250"/>
          <p14:tracePt t="105283" x="5616575" y="5402263"/>
          <p14:tracePt t="105300" x="5518150" y="5375275"/>
          <p14:tracePt t="105316" x="5394325" y="5340350"/>
          <p14:tracePt t="105333" x="5340350" y="5322888"/>
          <p14:tracePt t="105349" x="5322888" y="5313363"/>
          <p14:tracePt t="105366" x="5303838" y="5303838"/>
          <p14:tracePt t="105383" x="5276850" y="5295900"/>
          <p14:tracePt t="105418" x="5268913" y="5295900"/>
          <p14:tracePt t="105482" x="5268913" y="5286375"/>
          <p14:tracePt t="105520" x="5259388" y="5276850"/>
          <p14:tracePt t="105533" x="5251450" y="5268913"/>
          <p14:tracePt t="105545" x="5251450" y="5259388"/>
          <p14:tracePt t="105558" x="5251450" y="5251450"/>
          <p14:tracePt t="105571" x="5241925" y="5232400"/>
          <p14:tracePt t="105584" x="5241925" y="5224463"/>
          <p14:tracePt t="105599" x="5241925" y="5205413"/>
          <p14:tracePt t="105616" x="5251450" y="5187950"/>
          <p14:tracePt t="105632" x="5295900" y="5153025"/>
          <p14:tracePt t="105649" x="5483225" y="5081588"/>
          <p14:tracePt t="105666" x="5581650" y="5062538"/>
          <p14:tracePt t="105682" x="5643563" y="5054600"/>
          <p14:tracePt t="105700" x="5688013" y="5045075"/>
          <p14:tracePt t="105736" x="5697538" y="5045075"/>
          <p14:tracePt t="105800" x="5705475" y="5045075"/>
          <p14:tracePt t="105838" x="5705475" y="5054600"/>
          <p14:tracePt t="105863" x="5705475" y="5062538"/>
          <p14:tracePt t="105927" x="5705475" y="5072063"/>
          <p14:tracePt t="105991" x="5715000" y="5072063"/>
          <p14:tracePt t="106004" x="5715000" y="5081588"/>
          <p14:tracePt t="106081" x="5715000" y="5089525"/>
          <p14:tracePt t="106118" x="5724525" y="5099050"/>
          <p14:tracePt t="106144" x="5732463" y="5099050"/>
          <p14:tracePt t="106156" x="5741988" y="5116513"/>
          <p14:tracePt t="106169" x="5759450" y="5126038"/>
          <p14:tracePt t="106182" x="5786438" y="5143500"/>
          <p14:tracePt t="106198" x="5830888" y="5170488"/>
          <p14:tracePt t="106214" x="5857875" y="5205413"/>
          <p14:tracePt t="106232" x="5894388" y="5224463"/>
          <p14:tracePt t="106248" x="5929313" y="5251450"/>
          <p14:tracePt t="106264" x="5956300" y="5259388"/>
          <p14:tracePt t="106281" x="5965825" y="5268913"/>
          <p14:tracePt t="106298" x="5991225" y="5276850"/>
          <p14:tracePt t="106314" x="6010275" y="5286375"/>
          <p14:tracePt t="106331" x="6018213" y="5295900"/>
          <p14:tracePt t="106348" x="6072188" y="5303838"/>
          <p14:tracePt t="106364" x="6099175" y="5303838"/>
          <p14:tracePt t="106381" x="6116638" y="5313363"/>
          <p14:tracePt t="106398" x="6180138" y="5340350"/>
          <p14:tracePt t="106414" x="6197600" y="5340350"/>
          <p14:tracePt t="106431" x="6224588" y="5348288"/>
          <p14:tracePt t="106447" x="6242050" y="5357813"/>
          <p14:tracePt t="106464" x="6323013" y="5384800"/>
          <p14:tracePt t="106481" x="6384925" y="5394325"/>
          <p14:tracePt t="106497" x="6438900" y="5411788"/>
          <p14:tracePt t="106514" x="6581775" y="5446713"/>
          <p14:tracePt t="106531" x="6670675" y="5456238"/>
          <p14:tracePt t="106547" x="6769100" y="5465763"/>
          <p14:tracePt t="106564" x="7010400" y="5473700"/>
          <p14:tracePt t="106581" x="7116763" y="5473700"/>
          <p14:tracePt t="106597" x="7224713" y="5473700"/>
          <p14:tracePt t="106614" x="7419975" y="5473700"/>
          <p14:tracePt t="106631" x="7483475" y="5473700"/>
          <p14:tracePt t="106647" x="7518400" y="5491163"/>
          <p14:tracePt t="106664" x="7562850" y="5510213"/>
          <p14:tracePt t="106680" x="7608888" y="5537200"/>
          <p14:tracePt t="106996" x="7616825" y="5537200"/>
          <p14:tracePt t="107009" x="7634288" y="5537200"/>
          <p14:tracePt t="107022" x="7653338" y="5537200"/>
          <p14:tracePt t="107034" x="7705725" y="5537200"/>
          <p14:tracePt t="107047" x="7786688" y="5537200"/>
          <p14:tracePt t="107063" x="7875588" y="5537200"/>
          <p14:tracePt t="107080" x="7966075" y="5537200"/>
          <p14:tracePt t="107096" x="8045450" y="5537200"/>
          <p14:tracePt t="107113" x="8153400" y="5537200"/>
          <p14:tracePt t="107129" x="8180388" y="5537200"/>
          <p14:tracePt t="107146" x="8205788" y="5537200"/>
          <p14:tracePt t="107163" x="8259763" y="5537200"/>
          <p14:tracePt t="107179" x="8286750" y="5537200"/>
          <p14:tracePt t="107196" x="8323263" y="5537200"/>
          <p14:tracePt t="107213" x="8385175" y="5537200"/>
          <p14:tracePt t="107230" x="8412163" y="5537200"/>
          <p14:tracePt t="107246" x="8439150" y="5537200"/>
          <p14:tracePt t="107263" x="8466138" y="5537200"/>
          <p14:tracePt t="107279" x="8537575" y="5545138"/>
          <p14:tracePt t="107296" x="8572500" y="5554663"/>
          <p14:tracePt t="107312" x="8626475" y="5562600"/>
          <p14:tracePt t="107329" x="8724900" y="5572125"/>
          <p14:tracePt t="107346" x="8804275" y="5572125"/>
          <p14:tracePt t="107362" x="8858250" y="5572125"/>
          <p14:tracePt t="107379" x="9010650" y="5572125"/>
          <p14:tracePt t="107395" x="9055100" y="5572125"/>
          <p14:tracePt t="107412" x="9109075" y="5572125"/>
          <p14:tracePt t="107429" x="9224963" y="5581650"/>
          <p14:tracePt t="107445" x="9259888" y="5581650"/>
          <p14:tracePt t="107462" x="9296400" y="5589588"/>
          <p14:tracePt t="107479" x="9331325" y="5599113"/>
          <p14:tracePt t="107495" x="9385300" y="5626100"/>
          <p14:tracePt t="107512" x="9429750" y="5634038"/>
          <p14:tracePt t="107529" x="9466263" y="5634038"/>
          <p14:tracePt t="107545" x="9537700" y="5661025"/>
          <p14:tracePt t="107562" x="9563100" y="5670550"/>
          <p14:tracePt t="107579" x="9572625" y="5670550"/>
          <p14:tracePt t="107595" x="9590088" y="5680075"/>
          <p14:tracePt t="107612" x="9609138" y="5680075"/>
          <p14:tracePt t="107632" x="9617075" y="5680075"/>
          <p14:tracePt t="107670" x="9626600" y="5680075"/>
          <p14:tracePt t="107887" x="9599613" y="5680075"/>
          <p14:tracePt t="107900" x="9510713" y="5680075"/>
          <p14:tracePt t="107912" x="9375775" y="5688013"/>
          <p14:tracePt t="107925" x="9134475" y="5715000"/>
          <p14:tracePt t="107938" x="8848725" y="5732463"/>
          <p14:tracePt t="107950" x="8626475" y="5741988"/>
          <p14:tracePt t="107963" x="8491538" y="5751513"/>
          <p14:tracePt t="107978" x="8323263" y="5751513"/>
          <p14:tracePt t="107994" x="8188325" y="5751513"/>
          <p14:tracePt t="108011" x="8018463" y="5751513"/>
          <p14:tracePt t="108028" x="7705725" y="5732463"/>
          <p14:tracePt t="108044" x="7572375" y="5724525"/>
          <p14:tracePt t="108061" x="7419975" y="5705475"/>
          <p14:tracePt t="108078" x="7126288" y="5680075"/>
          <p14:tracePt t="108094" x="7000875" y="5653088"/>
          <p14:tracePt t="108111" x="6894513" y="5643563"/>
          <p14:tracePt t="108127" x="6786563" y="5616575"/>
          <p14:tracePt t="108144" x="6670675" y="5589588"/>
          <p14:tracePt t="108161" x="6634163" y="5581650"/>
          <p14:tracePt t="108178" x="6608763" y="5562600"/>
          <p14:tracePt t="108194" x="6545263" y="5554663"/>
          <p14:tracePt t="108211" x="6518275" y="5537200"/>
          <p14:tracePt t="108227" x="6500813" y="5527675"/>
          <p14:tracePt t="108244" x="6456363" y="5518150"/>
          <p14:tracePt t="108260" x="6446838" y="5500688"/>
          <p14:tracePt t="108277" x="6419850" y="5500688"/>
          <p14:tracePt t="108294" x="6348413" y="5473700"/>
          <p14:tracePt t="108311" x="6303963" y="5456238"/>
          <p14:tracePt t="108327" x="6251575" y="5438775"/>
          <p14:tracePt t="108344" x="6188075" y="5419725"/>
          <p14:tracePt t="108360" x="6027738" y="5384800"/>
          <p14:tracePt t="108377" x="5965825" y="5367338"/>
          <p14:tracePt t="108394" x="5894388" y="5348288"/>
          <p14:tracePt t="108412" x="5822950" y="5313363"/>
          <p14:tracePt t="108427" x="5795963" y="5295900"/>
          <p14:tracePt t="108444" x="5786438" y="5295900"/>
          <p14:tracePt t="108460" x="5768975" y="5286375"/>
          <p14:tracePt t="108484" x="5759450" y="5286375"/>
          <p14:tracePt t="108548" x="5759450" y="5276850"/>
          <p14:tracePt t="108561" x="5759450" y="5268913"/>
          <p14:tracePt t="108587" x="5751513" y="5259388"/>
          <p14:tracePt t="108599" x="5741988" y="5259388"/>
          <p14:tracePt t="108612" x="5732463" y="5251450"/>
          <p14:tracePt t="108626" x="5724525" y="5241925"/>
          <p14:tracePt t="108650" x="5724525" y="5232400"/>
          <p14:tracePt t="108675" x="5715000" y="5224463"/>
          <p14:tracePt t="108803" x="5715000" y="5214938"/>
          <p14:tracePt t="109083" x="5724525" y="5214938"/>
          <p14:tracePt t="109096" x="5732463" y="5214938"/>
          <p14:tracePt t="109109" x="5741988" y="5214938"/>
          <p14:tracePt t="109134" x="5759450" y="5214938"/>
          <p14:tracePt t="109147" x="5776913" y="5214938"/>
          <p14:tracePt t="109159" x="5795963" y="5214938"/>
          <p14:tracePt t="109172" x="5803900" y="5214938"/>
          <p14:tracePt t="109184" x="5822950" y="5214938"/>
          <p14:tracePt t="109198" x="5840413" y="5214938"/>
          <p14:tracePt t="109210" x="5840413" y="5224463"/>
          <p14:tracePt t="109225" x="5857875" y="5224463"/>
          <p14:tracePt t="109242" x="5875338" y="5232400"/>
          <p14:tracePt t="109261" x="5894388" y="5232400"/>
          <p14:tracePt t="109275" x="5902325" y="5241925"/>
          <p14:tracePt t="109292" x="5919788" y="5241925"/>
          <p14:tracePt t="109309" x="5946775" y="5251450"/>
          <p14:tracePt t="109325" x="5965825" y="5251450"/>
          <p14:tracePt t="109342" x="5983288" y="5259388"/>
          <p14:tracePt t="109359" x="6000750" y="5268913"/>
          <p14:tracePt t="109375" x="6037263" y="5276850"/>
          <p14:tracePt t="109392" x="6054725" y="5295900"/>
          <p14:tracePt t="109409" x="6072188" y="5303838"/>
          <p14:tracePt t="109425" x="6089650" y="5303838"/>
          <p14:tracePt t="109442" x="6134100" y="5322888"/>
          <p14:tracePt t="109458" x="6153150" y="5330825"/>
          <p14:tracePt t="109475" x="6170613" y="5330825"/>
          <p14:tracePt t="109491" x="6215063" y="5348288"/>
          <p14:tracePt t="109508" x="6232525" y="5357813"/>
          <p14:tracePt t="109525" x="6242050" y="5357813"/>
          <p14:tracePt t="109542" x="6276975" y="5375275"/>
          <p14:tracePt t="109558" x="6296025" y="5384800"/>
          <p14:tracePt t="109575" x="6330950" y="5394325"/>
          <p14:tracePt t="109592" x="6384925" y="5411788"/>
          <p14:tracePt t="109608" x="6411913" y="5419725"/>
          <p14:tracePt t="109625" x="6465888" y="5438775"/>
          <p14:tracePt t="109641" x="6510338" y="5438775"/>
          <p14:tracePt t="109658" x="6599238" y="5465763"/>
          <p14:tracePt t="109674" x="6653213" y="5473700"/>
          <p14:tracePt t="109691" x="6688138" y="5491163"/>
          <p14:tracePt t="109708" x="6804025" y="5510213"/>
          <p14:tracePt t="109724" x="6867525" y="5510213"/>
          <p14:tracePt t="109741" x="6929438" y="5518150"/>
          <p14:tracePt t="109758" x="7027863" y="5527675"/>
          <p14:tracePt t="109774" x="7072313" y="5527675"/>
          <p14:tracePt t="109792" x="7108825" y="5537200"/>
          <p14:tracePt t="109808" x="7188200" y="5545138"/>
          <p14:tracePt t="109824" x="7232650" y="5545138"/>
          <p14:tracePt t="109841" x="7259638" y="5554663"/>
          <p14:tracePt t="109858" x="7313613" y="5554663"/>
          <p14:tracePt t="109874" x="7358063" y="5554663"/>
          <p14:tracePt t="109891" x="7367588" y="5554663"/>
          <p14:tracePt t="109907" x="7385050" y="5554663"/>
          <p14:tracePt t="110215" x="7394575" y="5554663"/>
          <p14:tracePt t="110228" x="7419975" y="5554663"/>
          <p14:tracePt t="110241" x="7456488" y="5554663"/>
          <p14:tracePt t="110254" x="7527925" y="5554663"/>
          <p14:tracePt t="110267" x="7634288" y="5554663"/>
          <p14:tracePt t="110279" x="7786688" y="5554663"/>
          <p14:tracePt t="110292" x="7902575" y="5554663"/>
          <p14:tracePt t="110306" x="8001000" y="5554663"/>
          <p14:tracePt t="110323" x="8062913" y="5554663"/>
          <p14:tracePt t="110340" x="8116888" y="5554663"/>
          <p14:tracePt t="110357" x="8215313" y="5554663"/>
          <p14:tracePt t="110373" x="8259763" y="5554663"/>
          <p14:tracePt t="110390" x="8286750" y="5554663"/>
          <p14:tracePt t="110407" x="8367713" y="5554663"/>
          <p14:tracePt t="110423" x="8385175" y="5554663"/>
          <p14:tracePt t="110440" x="8402638" y="5554663"/>
          <p14:tracePt t="110456" x="8420100" y="5554663"/>
          <p14:tracePt t="110473" x="8466138" y="5554663"/>
          <p14:tracePt t="110490" x="8491538" y="5554663"/>
          <p14:tracePt t="110506" x="8545513" y="5554663"/>
          <p14:tracePt t="110523" x="8653463" y="5554663"/>
          <p14:tracePt t="110540" x="8724900" y="5554663"/>
          <p14:tracePt t="110556" x="8796338" y="5554663"/>
          <p14:tracePt t="110573" x="8947150" y="5562600"/>
          <p14:tracePt t="110589" x="9001125" y="5572125"/>
          <p14:tracePt t="110606" x="9063038" y="5572125"/>
          <p14:tracePt t="110623" x="9134475" y="5572125"/>
          <p14:tracePt t="110640" x="9153525" y="5572125"/>
          <p14:tracePt t="110656" x="9188450" y="5572125"/>
          <p14:tracePt t="110673" x="9251950" y="5572125"/>
          <p14:tracePt t="110689" x="9277350" y="5572125"/>
          <p14:tracePt t="110706" x="9296400" y="5572125"/>
          <p14:tracePt t="110722" x="9304338" y="5572125"/>
          <p14:tracePt t="110739" x="9313863" y="5572125"/>
          <p14:tracePt t="111718" x="9277350" y="5572125"/>
          <p14:tracePt t="111731" x="9224963" y="5545138"/>
          <p14:tracePt t="111743" x="9117013" y="5500688"/>
          <p14:tracePt t="111756" x="8929688" y="5438775"/>
          <p14:tracePt t="111770" x="8697913" y="5340350"/>
          <p14:tracePt t="111787" x="8518525" y="5276850"/>
          <p14:tracePt t="111804" x="8385175" y="5214938"/>
          <p14:tracePt t="111821" x="8143875" y="5133975"/>
          <p14:tracePt t="111837" x="7983538" y="5062538"/>
          <p14:tracePt t="111854" x="7769225" y="4956175"/>
          <p14:tracePt t="111871" x="7188200" y="4759325"/>
          <p14:tracePt t="111887" x="6848475" y="4705350"/>
          <p14:tracePt t="111904" x="6491288" y="4679950"/>
          <p14:tracePt t="111920" x="6126163" y="4679950"/>
          <p14:tracePt t="111937" x="5599113" y="4679950"/>
          <p14:tracePt t="111954" x="5483225" y="4679950"/>
          <p14:tracePt t="111970" x="5394325" y="4660900"/>
          <p14:tracePt t="112354" x="5402263" y="4660900"/>
          <p14:tracePt t="112367" x="5411788" y="4660900"/>
          <p14:tracePt t="112380" x="5429250" y="4660900"/>
          <p14:tracePt t="112393" x="5446713" y="4670425"/>
          <p14:tracePt t="112405" x="5473700" y="4687888"/>
          <p14:tracePt t="112419" x="5527675" y="4697413"/>
          <p14:tracePt t="112436" x="5589588" y="4705350"/>
          <p14:tracePt t="112452" x="5653088" y="4714875"/>
          <p14:tracePt t="112469" x="5759450" y="4724400"/>
          <p14:tracePt t="112486" x="5813425" y="4724400"/>
          <p14:tracePt t="112502" x="5867400" y="4724400"/>
          <p14:tracePt t="112519" x="5965825" y="4741863"/>
          <p14:tracePt t="112536" x="6018213" y="4741863"/>
          <p14:tracePt t="112553" x="6072188" y="4741863"/>
          <p14:tracePt t="112569" x="6143625" y="4751388"/>
          <p14:tracePt t="112586" x="6276975" y="4776788"/>
          <p14:tracePt t="112602" x="6375400" y="4776788"/>
          <p14:tracePt t="112619" x="6483350" y="4786313"/>
          <p14:tracePt t="112635" x="6715125" y="4795838"/>
          <p14:tracePt t="112652" x="6840538" y="4803775"/>
          <p14:tracePt t="112669" x="6946900" y="4813300"/>
          <p14:tracePt t="112685" x="7143750" y="4822825"/>
          <p14:tracePt t="112703" x="7269163" y="4822825"/>
          <p14:tracePt t="112719" x="7385050" y="4830763"/>
          <p14:tracePt t="112736" x="7589838" y="4840288"/>
          <p14:tracePt t="112752" x="7680325" y="4840288"/>
          <p14:tracePt t="112769" x="7759700" y="4840288"/>
          <p14:tracePt t="112785" x="7840663" y="4840288"/>
          <p14:tracePt t="112802" x="7929563" y="4848225"/>
          <p14:tracePt t="112818" x="7947025" y="4848225"/>
          <p14:tracePt t="113054" x="7956550" y="4848225"/>
          <p14:tracePt t="113067" x="7974013" y="4848225"/>
          <p14:tracePt t="113079" x="8037513" y="4867275"/>
          <p14:tracePt t="113092" x="8134350" y="4884738"/>
          <p14:tracePt t="113104" x="8331200" y="4938713"/>
          <p14:tracePt t="113118" x="8582025" y="5010150"/>
          <p14:tracePt t="113135" x="8804275" y="5081588"/>
          <p14:tracePt t="113152" x="8974138" y="5116513"/>
          <p14:tracePt t="113168" x="9170988" y="5160963"/>
          <p14:tracePt t="113184" x="9242425" y="5180013"/>
          <p14:tracePt t="113201" x="9277350" y="5180013"/>
          <p14:tracePt t="113218" x="9313863" y="5180013"/>
          <p14:tracePt t="113234" x="9340850" y="5180013"/>
          <p14:tracePt t="113251" x="9348788" y="5180013"/>
          <p14:tracePt t="113268" x="9358313" y="5180013"/>
          <p14:tracePt t="113284" x="9375775" y="5180013"/>
          <p14:tracePt t="113346" x="9385300" y="5180013"/>
          <p14:tracePt t="113461" x="9367838" y="5180013"/>
          <p14:tracePt t="113473" x="9304338" y="5180013"/>
          <p14:tracePt t="113486" x="9188450" y="5180013"/>
          <p14:tracePt t="113499" x="9028113" y="5180013"/>
          <p14:tracePt t="113512" x="8848725" y="5180013"/>
          <p14:tracePt t="113524" x="8697913" y="5180013"/>
          <p14:tracePt t="113537" x="8545513" y="5143500"/>
          <p14:tracePt t="113551" x="8420100" y="5108575"/>
          <p14:tracePt t="113567" x="8269288" y="5072063"/>
          <p14:tracePt t="113584" x="8153400" y="5054600"/>
          <p14:tracePt t="113601" x="7920038" y="5018088"/>
          <p14:tracePt t="113617" x="7840663" y="5010150"/>
          <p14:tracePt t="113634" x="7769225" y="5000625"/>
          <p14:tracePt t="113650" x="7688263" y="4983163"/>
          <p14:tracePt t="113667" x="7510463" y="4956175"/>
          <p14:tracePt t="113684" x="7402513" y="4929188"/>
          <p14:tracePt t="113700" x="7296150" y="4919663"/>
          <p14:tracePt t="113717" x="7099300" y="4911725"/>
          <p14:tracePt t="113733" x="7000875" y="4911725"/>
          <p14:tracePt t="113750" x="6919913" y="4911725"/>
          <p14:tracePt t="113767" x="6786563" y="4911725"/>
          <p14:tracePt t="113783" x="6742113" y="4902200"/>
          <p14:tracePt t="113800" x="6705600" y="4902200"/>
          <p14:tracePt t="113817" x="6608763" y="4884738"/>
          <p14:tracePt t="113834" x="6545263" y="4875213"/>
          <p14:tracePt t="113850" x="6491288" y="4875213"/>
          <p14:tracePt t="113866" x="6438900" y="4857750"/>
          <p14:tracePt t="113883" x="6348413" y="4848225"/>
          <p14:tracePt t="113900" x="6296025" y="4848225"/>
          <p14:tracePt t="113916" x="6232525" y="4830763"/>
          <p14:tracePt t="113933" x="6126163" y="4803775"/>
          <p14:tracePt t="113950" x="6089650" y="4795838"/>
          <p14:tracePt t="113966" x="6054725" y="4786313"/>
          <p14:tracePt t="113983" x="6000750" y="4776788"/>
          <p14:tracePt t="114000" x="5991225" y="4768850"/>
          <p14:tracePt t="114016" x="5973763" y="4768850"/>
          <p14:tracePt t="114034" x="5965825" y="4759325"/>
          <p14:tracePt t="114049" x="5946775" y="4759325"/>
          <p14:tracePt t="114066" x="5946775" y="4751388"/>
          <p14:tracePt t="114083" x="5929313" y="4751388"/>
          <p14:tracePt t="114099" x="5902325" y="4741863"/>
          <p14:tracePt t="114116" x="5894388" y="4741863"/>
          <p14:tracePt t="114133" x="5875338" y="4732338"/>
          <p14:tracePt t="114149" x="5848350" y="4732338"/>
          <p14:tracePt t="114166" x="5840413" y="4724400"/>
          <p14:tracePt t="114183" x="5830888" y="4724400"/>
          <p14:tracePt t="114199" x="5813425" y="4714875"/>
          <p14:tracePt t="114216" x="5803900" y="4714875"/>
          <p14:tracePt t="114236" x="5795963" y="4714875"/>
          <p14:tracePt t="114262" x="5786438" y="4714875"/>
          <p14:tracePt t="114275" x="5776913" y="4714875"/>
          <p14:tracePt t="114300" x="5768975" y="4714875"/>
          <p14:tracePt t="114428" x="5795963" y="4714875"/>
          <p14:tracePt t="114440" x="5848350" y="4714875"/>
          <p14:tracePt t="114453" x="5946775" y="4714875"/>
          <p14:tracePt t="114466" x="6081713" y="4714875"/>
          <p14:tracePt t="114482" x="6251575" y="4714875"/>
          <p14:tracePt t="114499" x="6375400" y="4714875"/>
          <p14:tracePt t="114515" x="6500813" y="4714875"/>
          <p14:tracePt t="114532" x="6715125" y="4714875"/>
          <p14:tracePt t="114548" x="6813550" y="4714875"/>
          <p14:tracePt t="114565" x="6894513" y="4714875"/>
          <p14:tracePt t="114582" x="7000875" y="4697413"/>
          <p14:tracePt t="114598" x="7045325" y="4697413"/>
          <p14:tracePt t="114615" x="7108825" y="4687888"/>
          <p14:tracePt t="114632" x="7277100" y="4670425"/>
          <p14:tracePt t="114648" x="7394575" y="4670425"/>
          <p14:tracePt t="114665" x="7491413" y="4670425"/>
          <p14:tracePt t="114682" x="7715250" y="4670425"/>
          <p14:tracePt t="114698" x="7823200" y="4670425"/>
          <p14:tracePt t="114715" x="7947025" y="4679950"/>
          <p14:tracePt t="114732" x="8045450" y="4724400"/>
          <p14:tracePt t="114748" x="8232775" y="4795838"/>
          <p14:tracePt t="114765" x="8323263" y="4822825"/>
          <p14:tracePt t="114781" x="8412163" y="4848225"/>
          <p14:tracePt t="114798" x="8562975" y="4902200"/>
          <p14:tracePt t="114815" x="8653463" y="4919663"/>
          <p14:tracePt t="114831" x="8742363" y="4938713"/>
          <p14:tracePt t="114848" x="8885238" y="4965700"/>
          <p14:tracePt t="114865" x="8947150" y="4965700"/>
          <p14:tracePt t="114881" x="9010650" y="4973638"/>
          <p14:tracePt t="114898" x="9090025" y="4983163"/>
          <p14:tracePt t="114915" x="9117013" y="4991100"/>
          <p14:tracePt t="114931" x="9134475" y="4991100"/>
          <p14:tracePt t="114950" x="9144000" y="4991100"/>
          <p14:tracePt t="115000" x="9153525" y="4991100"/>
          <p14:tracePt t="115230" x="9072563" y="4991100"/>
          <p14:tracePt t="115242" x="8777288" y="4991100"/>
          <p14:tracePt t="115255" x="8215313" y="4991100"/>
          <p14:tracePt t="115268" x="7483475" y="4919663"/>
          <p14:tracePt t="115281" x="6946900" y="4786313"/>
          <p14:tracePt t="115297" x="6661150" y="4660900"/>
          <p14:tracePt t="115314" x="6419850" y="4545013"/>
          <p14:tracePt t="115330" x="6259513" y="4473575"/>
          <p14:tracePt t="115331" x="6161088" y="4429125"/>
          <p14:tracePt t="115347" x="6072188" y="4394200"/>
          <p14:tracePt t="115364" x="6000750" y="4357688"/>
          <p14:tracePt t="115380" x="5938838" y="4340225"/>
          <p14:tracePt t="115397" x="5857875" y="4313238"/>
          <p14:tracePt t="115414" x="5830888" y="4295775"/>
          <p14:tracePt t="115430" x="5822950" y="4295775"/>
          <p14:tracePt t="115447" x="5803900" y="4286250"/>
          <p14:tracePt t="115662" x="5822950" y="4286250"/>
          <p14:tracePt t="115675" x="5857875" y="4276725"/>
          <p14:tracePt t="115688" x="5946775" y="4276725"/>
          <p14:tracePt t="115700" x="6081713" y="4276725"/>
          <p14:tracePt t="115714" x="6224588" y="4276725"/>
          <p14:tracePt t="115729" x="6375400" y="4276725"/>
          <p14:tracePt t="115746" x="6465888" y="4276725"/>
          <p14:tracePt t="115763" x="6527800" y="4276725"/>
          <p14:tracePt t="115779" x="6608763" y="4276725"/>
          <p14:tracePt t="115796" x="6643688" y="4276725"/>
          <p14:tracePt t="115814" x="6732588" y="4303713"/>
          <p14:tracePt t="115829" x="6759575" y="4313238"/>
          <p14:tracePt t="115846" x="6813550" y="4330700"/>
          <p14:tracePt t="115863" x="6840538" y="4340225"/>
          <p14:tracePt t="115879" x="6946900" y="4375150"/>
          <p14:tracePt t="115896" x="7018338" y="4402138"/>
          <p14:tracePt t="115913" x="7099300" y="4429125"/>
          <p14:tracePt t="115929" x="7296150" y="4518025"/>
          <p14:tracePt t="115946" x="7394575" y="4572000"/>
          <p14:tracePt t="115962" x="7483475" y="4598988"/>
          <p14:tracePt t="115979" x="7572375" y="4633913"/>
          <p14:tracePt t="115996" x="7724775" y="4670425"/>
          <p14:tracePt t="116012" x="7786688" y="4687888"/>
          <p14:tracePt t="116029" x="7858125" y="4697413"/>
          <p14:tracePt t="116045" x="8001000" y="4714875"/>
          <p14:tracePt t="116062" x="8081963" y="4714875"/>
          <p14:tracePt t="116079" x="8170863" y="4714875"/>
          <p14:tracePt t="116096" x="8340725" y="4714875"/>
          <p14:tracePt t="116113" x="8402638" y="4714875"/>
          <p14:tracePt t="116129" x="8447088" y="4714875"/>
          <p14:tracePt t="116146" x="8528050" y="4714875"/>
          <p14:tracePt t="116162" x="8545513" y="4714875"/>
          <p14:tracePt t="116179" x="8562975" y="4714875"/>
          <p14:tracePt t="116196" x="8589963" y="4714875"/>
          <p14:tracePt t="116387" x="8555038" y="4714875"/>
          <p14:tracePt t="116400" x="8447088" y="4679950"/>
          <p14:tracePt t="116413" x="8205788" y="4572000"/>
          <p14:tracePt t="116425" x="7823200" y="4357688"/>
          <p14:tracePt t="116438" x="7429500" y="4108450"/>
          <p14:tracePt t="116451" x="7153275" y="3911600"/>
          <p14:tracePt t="116464" x="6991350" y="3776663"/>
          <p14:tracePt t="116478" x="6831013" y="3633788"/>
          <p14:tracePt t="116495" x="6705600" y="3490913"/>
          <p14:tracePt t="116511" x="6626225" y="3429000"/>
          <p14:tracePt t="116528" x="6483350" y="3330575"/>
          <p14:tracePt t="116545" x="6438900" y="3303588"/>
          <p14:tracePt t="116561" x="6402388" y="3276600"/>
          <p14:tracePt t="116578" x="6357938" y="3241675"/>
          <p14:tracePt t="116595" x="6313488" y="3232150"/>
          <p14:tracePt t="116611" x="6276975" y="3214688"/>
          <p14:tracePt t="116628" x="6242050" y="3214688"/>
          <p14:tracePt t="116644" x="6188075" y="3205163"/>
          <p14:tracePt t="116661" x="6161088" y="3197225"/>
          <p14:tracePt t="116678" x="6134100" y="3179763"/>
          <p14:tracePt t="116694" x="6072188" y="3152775"/>
          <p14:tracePt t="116711" x="6037263" y="3133725"/>
          <p14:tracePt t="116728" x="6010275" y="3125788"/>
          <p14:tracePt t="116744" x="6000750" y="3108325"/>
          <p14:tracePt t="116761" x="5991225" y="3108325"/>
          <p14:tracePt t="116778" x="5991225" y="3098800"/>
          <p14:tracePt t="116833" x="6000750" y="3098800"/>
          <p14:tracePt t="116845" x="6045200" y="3125788"/>
          <p14:tracePt t="116858" x="6108700" y="3160713"/>
          <p14:tracePt t="116871" x="6224588" y="3224213"/>
          <p14:tracePt t="116883" x="6411913" y="3322638"/>
          <p14:tracePt t="116896" x="6724650" y="3455988"/>
          <p14:tracePt t="116911" x="7037388" y="3598863"/>
          <p14:tracePt t="116927" x="7367588" y="3732213"/>
          <p14:tracePt t="116944" x="7670800" y="3840163"/>
          <p14:tracePt t="116961" x="8188325" y="3973513"/>
          <p14:tracePt t="116977" x="8304213" y="4010025"/>
          <p14:tracePt t="116994" x="8447088" y="4037013"/>
          <p14:tracePt t="117011" x="8715375" y="4098925"/>
          <p14:tracePt t="117027" x="8840788" y="4133850"/>
          <p14:tracePt t="117044" x="8966200" y="4179888"/>
          <p14:tracePt t="117060" x="9144000" y="4241800"/>
          <p14:tracePt t="117077" x="9447213" y="4438650"/>
          <p14:tracePt t="117094" x="9590088" y="4537075"/>
          <p14:tracePt t="117110" x="9715500" y="4616450"/>
          <p14:tracePt t="117127" x="9920288" y="4705350"/>
          <p14:tracePt t="117143" x="9956800" y="4714875"/>
          <p14:tracePt t="117160" x="9983788" y="4724400"/>
          <p14:tracePt t="117177" x="10001250" y="4724400"/>
          <p14:tracePt t="117215" x="10010775" y="4724400"/>
          <p14:tracePt t="117367" x="10001250" y="4732338"/>
          <p14:tracePt t="117380" x="9947275" y="4741863"/>
          <p14:tracePt t="117393" x="9715500" y="4776788"/>
          <p14:tracePt t="117406" x="9259888" y="4848225"/>
          <p14:tracePt t="117418" x="8582025" y="4965700"/>
          <p14:tracePt t="117431" x="8099425" y="5000625"/>
          <p14:tracePt t="117444" x="7724775" y="5037138"/>
          <p14:tracePt t="117460" x="7446963" y="5037138"/>
          <p14:tracePt t="117476" x="7143750" y="5045075"/>
          <p14:tracePt t="117493" x="6894513" y="5062538"/>
          <p14:tracePt t="117509" x="6483350" y="5062538"/>
          <p14:tracePt t="117526" x="6357938" y="5054600"/>
          <p14:tracePt t="117543" x="6259513" y="5027613"/>
          <p14:tracePt t="117559" x="6099175" y="4991100"/>
          <p14:tracePt t="117576" x="6010275" y="4983163"/>
          <p14:tracePt t="117593" x="5956300" y="4965700"/>
          <p14:tracePt t="117610" x="5875338" y="4938713"/>
          <p14:tracePt t="117626" x="5857875" y="4929188"/>
          <p14:tracePt t="117643" x="5848350" y="4929188"/>
          <p14:tracePt t="117659" x="5840413" y="4929188"/>
          <p14:tracePt t="117676" x="5830888" y="4929188"/>
          <p14:tracePt t="117692" x="5822950" y="4929188"/>
          <p14:tracePt t="117709" x="5813425" y="4929188"/>
          <p14:tracePt t="117726" x="5776913" y="4929188"/>
          <p14:tracePt t="117742" x="5741988" y="4929188"/>
          <p14:tracePt t="117759" x="5680075" y="4929188"/>
          <p14:tracePt t="117776" x="5599113" y="4919663"/>
          <p14:tracePt t="117792" x="5554663" y="4911725"/>
          <p14:tracePt t="117809" x="5537200" y="4894263"/>
          <p14:tracePt t="117826" x="5491163" y="4857750"/>
          <p14:tracePt t="117842" x="5473700" y="4830763"/>
          <p14:tracePt t="117859" x="5465763" y="4813300"/>
          <p14:tracePt t="117876" x="5446713" y="4795838"/>
          <p14:tracePt t="117892" x="5446713" y="4786313"/>
          <p14:tracePt t="117927" x="5446713" y="4776788"/>
          <p14:tracePt t="118118" x="5446713" y="4768850"/>
          <p14:tracePt t="118170" x="5446713" y="4759325"/>
          <p14:tracePt t="118182" x="5465763" y="4751388"/>
          <p14:tracePt t="118195" x="5510213" y="4741863"/>
          <p14:tracePt t="118208" x="5599113" y="4724400"/>
          <p14:tracePt t="118225" x="5724525" y="4714875"/>
          <p14:tracePt t="118241" x="5830888" y="4705350"/>
          <p14:tracePt t="118258" x="6010275" y="4705350"/>
          <p14:tracePt t="118275" x="6099175" y="4705350"/>
          <p14:tracePt t="118291" x="6170613" y="4705350"/>
          <p14:tracePt t="118308" x="6242050" y="4705350"/>
          <p14:tracePt t="118324" x="6429375" y="4705350"/>
          <p14:tracePt t="118341" x="6537325" y="4724400"/>
          <p14:tracePt t="118358" x="6653213" y="4741863"/>
          <p14:tracePt t="118374" x="6823075" y="4786313"/>
          <p14:tracePt t="118391" x="6902450" y="4803775"/>
          <p14:tracePt t="118408" x="6965950" y="4813300"/>
          <p14:tracePt t="118425" x="7089775" y="4830763"/>
          <p14:tracePt t="118441" x="7153275" y="4830763"/>
          <p14:tracePt t="118458" x="7188200" y="4830763"/>
          <p14:tracePt t="118475" x="7304088" y="4830763"/>
          <p14:tracePt t="118491" x="7394575" y="4830763"/>
          <p14:tracePt t="118508" x="7545388" y="4830763"/>
          <p14:tracePt t="118524" x="7705725" y="4822825"/>
          <p14:tracePt t="118541" x="8027988" y="4822825"/>
          <p14:tracePt t="118557" x="8126413" y="4822825"/>
          <p14:tracePt t="118574" x="8215313" y="4830763"/>
          <p14:tracePt t="118591" x="8348663" y="4867275"/>
          <p14:tracePt t="118607" x="8402638" y="4884738"/>
          <p14:tracePt t="118624" x="8456613" y="4902200"/>
          <p14:tracePt t="118641" x="8528050" y="4929188"/>
          <p14:tracePt t="118657" x="8555038" y="4938713"/>
          <p14:tracePt t="118675" x="8589963" y="4956175"/>
          <p14:tracePt t="118691" x="8634413" y="4956175"/>
          <p14:tracePt t="118707" x="8653463" y="4956175"/>
          <p14:tracePt t="118724" x="8697913" y="4965700"/>
          <p14:tracePt t="118740" x="8724900" y="4973638"/>
          <p14:tracePt t="118757" x="8796338" y="4973638"/>
          <p14:tracePt t="118774" x="8813800" y="4973638"/>
          <p14:tracePt t="118790" x="8840788" y="4973638"/>
          <p14:tracePt t="118807" x="8902700" y="4991100"/>
          <p14:tracePt t="118824" x="8920163" y="4991100"/>
          <p14:tracePt t="118840" x="8939213" y="4991100"/>
          <p14:tracePt t="118857" x="8966200" y="5000625"/>
          <p14:tracePt t="118920" x="8974138" y="5000625"/>
          <p14:tracePt t="119876" x="8983663" y="5000625"/>
          <p14:tracePt t="119901" x="8991600" y="5000625"/>
          <p14:tracePt t="119914" x="9010650" y="5000625"/>
          <p14:tracePt t="119927" x="9018588" y="5000625"/>
          <p14:tracePt t="119939" x="9037638" y="4991100"/>
          <p14:tracePt t="119955" x="9072563" y="4956175"/>
          <p14:tracePt t="119971" x="9090025" y="4911725"/>
          <p14:tracePt t="119988" x="9109075" y="4884738"/>
          <p14:tracePt t="120005" x="9109075" y="4857750"/>
          <p14:tracePt t="120021" x="9117013" y="4848225"/>
          <p14:tracePt t="120038" x="9117013" y="4840288"/>
          <p14:tracePt t="120055" x="9117013" y="4830763"/>
          <p14:tracePt t="120071" x="9109075" y="4822825"/>
          <p14:tracePt t="120088" x="9090025" y="4822825"/>
          <p14:tracePt t="120105" x="9045575" y="4803775"/>
          <p14:tracePt t="120121" x="9010650" y="4795838"/>
          <p14:tracePt t="120138" x="8947150" y="4795838"/>
          <p14:tracePt t="120155" x="8875713" y="4786313"/>
          <p14:tracePt t="120156" x="8796338" y="4786313"/>
          <p14:tracePt t="120171" x="8705850" y="4786313"/>
          <p14:tracePt t="120188" x="8643938" y="4786313"/>
          <p14:tracePt t="120204" x="8599488" y="4786313"/>
          <p14:tracePt t="120221" x="8555038" y="4786313"/>
          <p14:tracePt t="120245" x="8545513" y="4786313"/>
          <p14:tracePt t="120257" x="8537575" y="4786313"/>
          <p14:tracePt t="120271" x="8528050" y="4786313"/>
          <p14:tracePt t="120296" x="8518525" y="4803775"/>
          <p14:tracePt t="120309" x="8510588" y="4822825"/>
          <p14:tracePt t="120321" x="8510588" y="4857750"/>
          <p14:tracePt t="120337" x="8501063" y="4902200"/>
          <p14:tracePt t="120354" x="8501063" y="4929188"/>
          <p14:tracePt t="120371" x="8501063" y="4946650"/>
          <p14:tracePt t="120387" x="8501063" y="4983163"/>
          <p14:tracePt t="120404" x="8501063" y="5010150"/>
          <p14:tracePt t="120421" x="8537575" y="5054600"/>
          <p14:tracePt t="120437" x="8697913" y="5187950"/>
          <p14:tracePt t="120454" x="8759825" y="5232400"/>
          <p14:tracePt t="120470" x="8804275" y="5251450"/>
          <p14:tracePt t="120487" x="8885238" y="5259388"/>
          <p14:tracePt t="120504" x="8920163" y="5259388"/>
          <p14:tracePt t="120520" x="8947150" y="5251450"/>
          <p14:tracePt t="120537" x="9001125" y="5197475"/>
          <p14:tracePt t="120554" x="9018588" y="5187950"/>
          <p14:tracePt t="120570" x="9028113" y="5170488"/>
          <p14:tracePt t="120587" x="9028113" y="5160963"/>
          <p14:tracePt t="120603" x="9037638" y="5143500"/>
          <p14:tracePt t="120620" x="9045575" y="5133975"/>
          <p14:tracePt t="120637" x="9045575" y="5116513"/>
          <p14:tracePt t="120653" x="9045575" y="5099050"/>
          <p14:tracePt t="120670" x="9045575" y="5072063"/>
          <p14:tracePt t="120687" x="9037638" y="5045075"/>
          <p14:tracePt t="120703" x="9018588" y="5018088"/>
          <p14:tracePt t="120720" x="8991600" y="4983163"/>
          <p14:tracePt t="120737" x="8983663" y="4973638"/>
          <p14:tracePt t="120754" x="8920163" y="4938713"/>
          <p14:tracePt t="120770" x="8902700" y="4919663"/>
          <p14:tracePt t="120787" x="8894763" y="4919663"/>
          <p14:tracePt t="120803" x="8885238" y="4911725"/>
          <p14:tracePt t="120820" x="8875713" y="4911725"/>
          <p14:tracePt t="120855" x="8867775" y="4911725"/>
          <p14:tracePt t="121301" x="8867775" y="4902200"/>
          <p14:tracePt t="122026" x="8858250" y="4902200"/>
          <p14:tracePt t="122039" x="8848725" y="4902200"/>
          <p14:tracePt t="122052" x="8840788" y="4902200"/>
          <p14:tracePt t="122064" x="8804275" y="4902200"/>
          <p14:tracePt t="122077" x="8759825" y="4902200"/>
          <p14:tracePt t="122090" x="8661400" y="4884738"/>
          <p14:tracePt t="122103" x="8456613" y="4884738"/>
          <p14:tracePt t="122118" x="8153400" y="4884738"/>
          <p14:tracePt t="122134" x="7875588" y="4875213"/>
          <p14:tracePt t="122151" x="7680325" y="4875213"/>
          <p14:tracePt t="122168" x="7348538" y="4867275"/>
          <p14:tracePt t="122184" x="7215188" y="4867275"/>
          <p14:tracePt t="122201" x="7081838" y="4848225"/>
          <p14:tracePt t="122218" x="6875463" y="4840288"/>
          <p14:tracePt t="122234" x="6804025" y="4830763"/>
          <p14:tracePt t="122251" x="6769100" y="4830763"/>
          <p14:tracePt t="122268" x="6705600" y="4822825"/>
          <p14:tracePt t="122284" x="6680200" y="4822825"/>
          <p14:tracePt t="122301" x="6653213" y="4813300"/>
          <p14:tracePt t="122317" x="6634163" y="4803775"/>
          <p14:tracePt t="122334" x="6589713" y="4795838"/>
          <p14:tracePt t="122351" x="6572250" y="4795838"/>
          <p14:tracePt t="122367" x="6554788" y="4795838"/>
          <p14:tracePt t="122385" x="6473825" y="4795838"/>
          <p14:tracePt t="122400" x="6375400" y="4795838"/>
          <p14:tracePt t="122417" x="6242050" y="4795838"/>
          <p14:tracePt t="122434" x="5965825" y="4795838"/>
          <p14:tracePt t="122450" x="5840413" y="4795838"/>
          <p14:tracePt t="122467" x="5741988" y="4795838"/>
          <p14:tracePt t="122484" x="5616575" y="4786313"/>
          <p14:tracePt t="122500" x="5581650" y="4786313"/>
          <p14:tracePt t="122517" x="5545138" y="4776788"/>
          <p14:tracePt t="122533" x="5527675" y="4776788"/>
          <p14:tracePt t="122550" x="5500688" y="4776788"/>
          <p14:tracePt t="122567" x="5491163" y="4776788"/>
          <p14:tracePt t="122700" x="5491163" y="4768850"/>
          <p14:tracePt t="122713" x="5500688" y="4768850"/>
          <p14:tracePt t="122726" x="5545138" y="4768850"/>
          <p14:tracePt t="122739" x="5634038" y="4768850"/>
          <p14:tracePt t="122752" x="5786438" y="4768850"/>
          <p14:tracePt t="122766" x="6010275" y="4768850"/>
          <p14:tracePt t="122783" x="6180138" y="4768850"/>
          <p14:tracePt t="122799" x="6330950" y="4768850"/>
          <p14:tracePt t="122817" x="6608763" y="4768850"/>
          <p14:tracePt t="122833" x="6742113" y="4768850"/>
          <p14:tracePt t="122849" x="6884988" y="4768850"/>
          <p14:tracePt t="122867" x="7143750" y="4768850"/>
          <p14:tracePt t="122882" x="7251700" y="4768850"/>
          <p14:tracePt t="122899" x="7358063" y="4768850"/>
          <p14:tracePt t="122916" x="7466013" y="4768850"/>
          <p14:tracePt t="122932" x="7670800" y="4768850"/>
          <p14:tracePt t="122949" x="7786688" y="4768850"/>
          <p14:tracePt t="122966" x="7894638" y="4795838"/>
          <p14:tracePt t="122982" x="8089900" y="4822825"/>
          <p14:tracePt t="122999" x="8188325" y="4830763"/>
          <p14:tracePt t="123016" x="8269288" y="4848225"/>
          <p14:tracePt t="123033" x="8402638" y="4857750"/>
          <p14:tracePt t="123049" x="8466138" y="4867275"/>
          <p14:tracePt t="123066" x="8545513" y="4867275"/>
          <p14:tracePt t="123082" x="8796338" y="4884738"/>
          <p14:tracePt t="123099" x="8974138" y="4938713"/>
          <p14:tracePt t="123115" x="9180513" y="5010150"/>
          <p14:tracePt t="123132" x="9304338" y="5045075"/>
          <p14:tracePt t="123149" x="9447213" y="5108575"/>
          <p14:tracePt t="123165" x="9456738" y="5108575"/>
          <p14:tracePt t="123182" x="9474200" y="5116513"/>
          <p14:tracePt t="123198" x="9483725" y="5116513"/>
          <p14:tracePt t="123215" x="9491663" y="5116513"/>
          <p14:tracePt t="123232" x="9501188" y="5116513"/>
          <p14:tracePt t="123248" x="9510713" y="5116513"/>
          <p14:tracePt t="123273" x="9518650" y="5116513"/>
          <p14:tracePt t="128609" x="9510713" y="5116513"/>
          <p14:tracePt t="128622" x="9483725" y="5116513"/>
          <p14:tracePt t="128635" x="9447213" y="5116513"/>
          <p14:tracePt t="128648" x="9385300" y="5116513"/>
          <p14:tracePt t="128660" x="9323388" y="5116513"/>
          <p14:tracePt t="128673" x="9259888" y="5116513"/>
          <p14:tracePt t="128688" x="9224963" y="5116513"/>
          <p14:tracePt t="128705" x="9205913" y="5116513"/>
          <p14:tracePt t="128721" x="9188450" y="5116513"/>
          <p14:tracePt t="128738" x="9180513" y="5116513"/>
          <p14:tracePt t="128813" x="9170988" y="5116513"/>
          <p14:tracePt t="128826" x="9153525" y="5108575"/>
          <p14:tracePt t="128838" x="9126538" y="5108575"/>
          <p14:tracePt t="128851" x="9063038" y="5081588"/>
          <p14:tracePt t="128864" x="9001125" y="5072063"/>
          <p14:tracePt t="128876" x="8920163" y="5054600"/>
          <p14:tracePt t="128889" x="8858250" y="5045075"/>
          <p14:tracePt t="128904" x="8804275" y="5037138"/>
          <p14:tracePt t="128921" x="8777288" y="5037138"/>
          <p14:tracePt t="128938" x="8742363" y="5037138"/>
          <p14:tracePt t="128954" x="8680450" y="5037138"/>
          <p14:tracePt t="128971" x="8643938" y="5037138"/>
          <p14:tracePt t="128988" x="8589963" y="5054600"/>
          <p14:tracePt t="129004" x="8528050" y="5089525"/>
          <p14:tracePt t="129021" x="8491538" y="5108575"/>
          <p14:tracePt t="129037" x="8483600" y="5143500"/>
          <p14:tracePt t="129054" x="8456613" y="5170488"/>
          <p14:tracePt t="129055" x="8429625" y="5224463"/>
          <p14:tracePt t="129070" x="8402638" y="5295900"/>
          <p14:tracePt t="129087" x="8385175" y="5357813"/>
          <p14:tracePt t="129104" x="8375650" y="5411788"/>
          <p14:tracePt t="129120" x="8358188" y="5446713"/>
          <p14:tracePt t="129137" x="8348663" y="5456238"/>
          <p14:tracePt t="129154" x="8348663" y="5465763"/>
          <p14:tracePt t="129182" x="8340725" y="5473700"/>
          <p14:tracePt t="129220" x="8340725" y="5483225"/>
          <p14:tracePt t="129233" x="8340725" y="5500688"/>
          <p14:tracePt t="129258" x="8340725" y="5510213"/>
          <p14:tracePt t="129296" x="8340725" y="5518150"/>
          <p14:tracePt t="129348" x="8340725" y="5527675"/>
          <p14:tracePt t="129360" x="8340725" y="5545138"/>
          <p14:tracePt t="129373" x="8340725" y="5554663"/>
          <p14:tracePt t="129387" x="8340725" y="5562600"/>
          <p14:tracePt t="129424" x="8340725" y="5572125"/>
          <p14:tracePt t="129857" x="8340725" y="5562600"/>
          <p14:tracePt t="129870" x="8340725" y="5537200"/>
          <p14:tracePt t="129883" x="8367713" y="5483225"/>
          <p14:tracePt t="129895" x="8402638" y="5419725"/>
          <p14:tracePt t="129908" x="8429625" y="5348288"/>
          <p14:tracePt t="129921" x="8447088" y="5313363"/>
          <p14:tracePt t="129935" x="8447088" y="5303838"/>
          <p14:tracePt t="129953" x="8456613" y="5286375"/>
          <p14:tracePt t="129972" x="8456613" y="5268913"/>
          <p14:tracePt t="129985" x="8447088" y="5268913"/>
          <p14:tracePt t="130002" x="8420100" y="5251450"/>
          <p14:tracePt t="130019" x="8348663" y="5232400"/>
          <p14:tracePt t="130035" x="8197850" y="5232400"/>
          <p14:tracePt t="130052" x="8116888" y="5232400"/>
          <p14:tracePt t="130069" x="8027988" y="5251450"/>
          <p14:tracePt t="130085" x="7966075" y="5276850"/>
          <p14:tracePt t="130086" x="7902575" y="5303838"/>
          <p14:tracePt t="130102" x="7858125" y="5322888"/>
          <p14:tracePt t="130119" x="7823200" y="5340350"/>
          <p14:tracePt t="130135" x="7796213" y="5367338"/>
          <p14:tracePt t="130152" x="7759700" y="5429250"/>
          <p14:tracePt t="130169" x="7751763" y="5491163"/>
          <p14:tracePt t="130185" x="7742238" y="5554663"/>
          <p14:tracePt t="130202" x="7742238" y="5653088"/>
          <p14:tracePt t="130218" x="7751763" y="5680075"/>
          <p14:tracePt t="130235" x="7769225" y="5705475"/>
          <p14:tracePt t="130252" x="7858125" y="5724525"/>
          <p14:tracePt t="130268" x="7956550" y="5732463"/>
          <p14:tracePt t="130285" x="8089900" y="5751513"/>
          <p14:tracePt t="130302" x="8537575" y="5768975"/>
          <p14:tracePt t="130318" x="8732838" y="5768975"/>
          <p14:tracePt t="130335" x="8956675" y="5768975"/>
          <p14:tracePt t="130351" x="9170988" y="5759450"/>
          <p14:tracePt t="130368" x="9466263" y="5688013"/>
          <p14:tracePt t="130385" x="9537700" y="5661025"/>
          <p14:tracePt t="130401" x="9582150" y="5634038"/>
          <p14:tracePt t="130404" x="9599613" y="5616575"/>
          <p14:tracePt t="130419" x="9609138" y="5608638"/>
          <p14:tracePt t="130442" x="9609138" y="5599113"/>
          <p14:tracePt t="130455" x="9617075" y="5599113"/>
          <p14:tracePt t="130493" x="9617075" y="5589588"/>
          <p14:tracePt t="130531" x="9599613" y="5572125"/>
          <p14:tracePt t="130544" x="9510713" y="5518150"/>
          <p14:tracePt t="130556" x="9304338" y="5429250"/>
          <p14:tracePt t="130570" x="8991600" y="5286375"/>
          <p14:tracePt t="130584" x="8742363" y="5197475"/>
          <p14:tracePt t="130601" x="8643938" y="5153025"/>
          <p14:tracePt t="130618" x="8582025" y="5133975"/>
          <p14:tracePt t="130634" x="8501063" y="5126038"/>
          <p14:tracePt t="130651" x="8447088" y="5126038"/>
          <p14:tracePt t="130668" x="8385175" y="5126038"/>
          <p14:tracePt t="130684" x="8269288" y="5126038"/>
          <p14:tracePt t="130701" x="8180388" y="5153025"/>
          <p14:tracePt t="130717" x="8089900" y="5205413"/>
          <p14:tracePt t="130734" x="8010525" y="5251450"/>
          <p14:tracePt t="130735" x="7929563" y="5313363"/>
          <p14:tracePt t="130751" x="7875588" y="5357813"/>
          <p14:tracePt t="130767" x="7813675" y="5411788"/>
          <p14:tracePt t="130784" x="7796213" y="5438775"/>
          <p14:tracePt t="130801" x="7769225" y="5456238"/>
          <p14:tracePt t="130836" x="7759700" y="5465763"/>
          <p14:tracePt t="130900" x="7769225" y="5473700"/>
          <p14:tracePt t="130913" x="7823200" y="5483225"/>
          <p14:tracePt t="130926" x="7929563" y="5500688"/>
          <p14:tracePt t="130938" x="8108950" y="5537200"/>
          <p14:tracePt t="130951" x="8296275" y="5572125"/>
          <p14:tracePt t="130967" x="8483600" y="5599113"/>
          <p14:tracePt t="130984" x="8582025" y="5616575"/>
          <p14:tracePt t="131000" x="8670925" y="5616575"/>
          <p14:tracePt t="131017" x="8751888" y="5634038"/>
          <p14:tracePt t="131034" x="8786813" y="5634038"/>
          <p14:tracePt t="131050" x="8823325" y="5634038"/>
          <p14:tracePt t="131067" x="8867775" y="5634038"/>
          <p14:tracePt t="131083" x="8894763" y="5634038"/>
          <p14:tracePt t="131104" x="8912225" y="5634038"/>
          <p14:tracePt t="131142" x="8920163" y="5634038"/>
          <p14:tracePt t="131167" x="8920163" y="5626100"/>
          <p14:tracePt t="131180" x="8939213" y="5608638"/>
          <p14:tracePt t="131193" x="8939213" y="5589588"/>
          <p14:tracePt t="131205" x="8947150" y="5572125"/>
          <p14:tracePt t="131219" x="8947150" y="5562600"/>
          <p14:tracePt t="131233" x="8947150" y="5554663"/>
          <p14:tracePt t="131250" x="8947150" y="5545138"/>
          <p14:tracePt t="131294" x="8947150" y="5537200"/>
          <p14:tracePt t="131333" x="8947150" y="5527675"/>
          <p14:tracePt t="131346" x="8947150" y="5510213"/>
          <p14:tracePt t="131358" x="8894763" y="5483225"/>
          <p14:tracePt t="131371" x="8831263" y="5419725"/>
          <p14:tracePt t="131384" x="8759825" y="5384800"/>
          <p14:tracePt t="131400" x="8697913" y="5357813"/>
          <p14:tracePt t="131416" x="8653463" y="5340350"/>
          <p14:tracePt t="131433" x="8626475" y="5322888"/>
          <p14:tracePt t="131434" x="8599488" y="5313363"/>
          <p14:tracePt t="131450" x="8572500" y="5313363"/>
          <p14:tracePt t="131466" x="8537575" y="5313363"/>
          <p14:tracePt t="131483" x="8510588" y="5313363"/>
          <p14:tracePt t="131499" x="8466138" y="5313363"/>
          <p14:tracePt t="131516" x="8447088" y="5313363"/>
          <p14:tracePt t="131533" x="8429625" y="5313363"/>
          <p14:tracePt t="131550" x="8402638" y="5313363"/>
          <p14:tracePt t="131566" x="8394700" y="5313363"/>
          <p14:tracePt t="131582" x="8385175" y="5313363"/>
          <p14:tracePt t="131599" x="8375650" y="5313363"/>
          <p14:tracePt t="131616" x="8367713" y="5313363"/>
          <p14:tracePt t="132810" x="8385175" y="5313363"/>
          <p14:tracePt t="132822" x="8501063" y="5295900"/>
          <p14:tracePt t="132835" x="8670925" y="5268913"/>
          <p14:tracePt t="132848" x="8966200" y="5205413"/>
          <p14:tracePt t="132863" x="9144000" y="5153025"/>
          <p14:tracePt t="132880" x="9215438" y="5126038"/>
          <p14:tracePt t="132897" x="9259888" y="5099050"/>
          <p14:tracePt t="132913" x="9313863" y="5062538"/>
          <p14:tracePt t="132930" x="9331325" y="5045075"/>
          <p14:tracePt t="132946" x="9340850" y="5037138"/>
          <p14:tracePt t="132963" x="9348788" y="5018088"/>
          <p14:tracePt t="132988" x="9358313" y="5010150"/>
          <p14:tracePt t="133090" x="9348788" y="5000625"/>
          <p14:tracePt t="133103" x="9323388" y="4991100"/>
          <p14:tracePt t="133115" x="9269413" y="4973638"/>
          <p14:tracePt t="133130" x="9197975" y="4938713"/>
          <p14:tracePt t="133146" x="9109075" y="4929188"/>
          <p14:tracePt t="133163" x="9010650" y="4919663"/>
          <p14:tracePt t="133180" x="8848725" y="4911725"/>
          <p14:tracePt t="133196" x="8804275" y="4911725"/>
          <p14:tracePt t="133213" x="8759825" y="4911725"/>
          <p14:tracePt t="133229" x="8732838" y="4911725"/>
          <p14:tracePt t="133246" x="8724900" y="4911725"/>
          <p14:tracePt t="133446" x="8724900" y="4929188"/>
          <p14:tracePt t="133459" x="8724900" y="4938713"/>
          <p14:tracePt t="133472" x="8724900" y="4946650"/>
          <p14:tracePt t="133485" x="8724900" y="4965700"/>
          <p14:tracePt t="133497" x="8724900" y="4991100"/>
          <p14:tracePt t="133512" x="8742363" y="5010150"/>
          <p14:tracePt t="133529" x="8759825" y="5027613"/>
          <p14:tracePt t="133545" x="8796338" y="5054600"/>
          <p14:tracePt t="133562" x="8840788" y="5081588"/>
          <p14:tracePt t="133579" x="8858250" y="5081588"/>
          <p14:tracePt t="133595" x="8858250" y="5089525"/>
          <p14:tracePt t="133625" x="8867775" y="5089525"/>
          <p14:tracePt t="139090" x="8858250" y="5099050"/>
          <p14:tracePt t="139102" x="8831263" y="5126038"/>
          <p14:tracePt t="139115" x="8769350" y="5170488"/>
          <p14:tracePt t="139128" x="8680450" y="5251450"/>
          <p14:tracePt t="139140" x="8572500" y="5348288"/>
          <p14:tracePt t="139153" x="8466138" y="5419725"/>
          <p14:tracePt t="139168" x="8367713" y="5473700"/>
          <p14:tracePt t="139184" x="8277225" y="5500688"/>
          <p14:tracePt t="139201" x="8215313" y="5527675"/>
          <p14:tracePt t="139218" x="8134350" y="5537200"/>
          <p14:tracePt t="139235" x="8116888" y="5537200"/>
          <p14:tracePt t="139251" x="8108950" y="5537200"/>
          <p14:tracePt t="139268" x="8089900" y="5537200"/>
          <p14:tracePt t="140784" x="8089900" y="5518150"/>
          <p14:tracePt t="140798" x="8153400" y="5446713"/>
          <p14:tracePt t="140810" x="8269288" y="5313363"/>
          <p14:tracePt t="140823" x="8447088" y="5160963"/>
          <p14:tracePt t="140835" x="8609013" y="5027613"/>
          <p14:tracePt t="140848" x="8697913" y="4946650"/>
          <p14:tracePt t="140865" x="8777288" y="4911725"/>
          <p14:tracePt t="140881" x="8831263" y="4884738"/>
          <p14:tracePt t="140898" x="8912225" y="4830763"/>
          <p14:tracePt t="140915" x="8939213" y="4813300"/>
          <p14:tracePt t="140931" x="8956675" y="4813300"/>
          <p14:tracePt t="140948" x="8974138" y="4803775"/>
          <p14:tracePt t="140964" x="8991600" y="4795838"/>
          <p14:tracePt t="140981" x="9001125" y="4795838"/>
          <p14:tracePt t="141000" x="9010650" y="4795838"/>
          <p14:tracePt t="141038" x="9018588" y="4795838"/>
          <p14:tracePt t="141522" x="9018588" y="4803775"/>
          <p14:tracePt t="141547" x="9018588" y="4813300"/>
          <p14:tracePt t="141840" x="9018588" y="4822825"/>
          <p14:tracePt t="143191" x="8991600" y="4822825"/>
          <p14:tracePt t="143203" x="8920163" y="4822825"/>
          <p14:tracePt t="143216" x="8680450" y="4830763"/>
          <p14:tracePt t="143229" x="8304213" y="4830763"/>
          <p14:tracePt t="143243" x="7848600" y="4786313"/>
          <p14:tracePt t="143260" x="7581900" y="4714875"/>
          <p14:tracePt t="143277" x="7402513" y="4660900"/>
          <p14:tracePt t="143293" x="7153275" y="4554538"/>
          <p14:tracePt t="143310" x="7054850" y="4500563"/>
          <p14:tracePt t="143326" x="6965950" y="4438650"/>
          <p14:tracePt t="143344" x="6786563" y="4303713"/>
          <p14:tracePt t="143547" x="6777038" y="4303713"/>
          <p14:tracePt t="143560" x="6751638" y="4295775"/>
          <p14:tracePt t="143572" x="6643688" y="4268788"/>
          <p14:tracePt t="143585" x="6384925" y="4179888"/>
          <p14:tracePt t="143598" x="5946775" y="3965575"/>
          <p14:tracePt t="143611" x="5500688" y="3660775"/>
          <p14:tracePt t="143626" x="5251450" y="3384550"/>
          <p14:tracePt t="143642" x="5089525" y="3152775"/>
          <p14:tracePt t="143659" x="4956175" y="2928938"/>
          <p14:tracePt t="143676" x="4848225" y="2768600"/>
          <p14:tracePt t="143693" x="4822825" y="2705100"/>
          <p14:tracePt t="143709" x="4803775" y="2670175"/>
          <p14:tracePt t="143726" x="4776788" y="2616200"/>
          <p14:tracePt t="143743" x="4776788" y="2608263"/>
          <p14:tracePt t="143760" x="4776788" y="2598738"/>
          <p14:tracePt t="143852" x="4776788" y="2616200"/>
          <p14:tracePt t="143865" x="4776788" y="2705100"/>
          <p14:tracePt t="143878" x="4803775" y="2928938"/>
          <p14:tracePt t="143892" x="4857750" y="3384550"/>
          <p14:tracePt t="143909" x="4929188" y="3867150"/>
          <p14:tracePt t="143925" x="4991100" y="4330700"/>
          <p14:tracePt t="143942" x="5089525" y="5045075"/>
          <p14:tracePt t="143959" x="5160963" y="5384800"/>
          <p14:tracePt t="143976" x="5224463" y="5776913"/>
          <p14:tracePt t="143992" x="5340350" y="6402388"/>
          <p14:tracePt t="144009" x="5394325" y="6643688"/>
          <p14:tracePt t="144025" x="5419725" y="6769100"/>
          <p14:tracePt t="144042" x="5446713" y="6848475"/>
          <p14:tracePt t="144058" x="5456238" y="6848475"/>
          <p14:tracePt t="144081" x="5465763" y="6848475"/>
          <p14:tracePt t="144107" x="5473700" y="6848475"/>
          <p14:tracePt t="144119" x="5491163" y="6848475"/>
          <p14:tracePt t="144132" x="5545138" y="6848475"/>
          <p14:tracePt t="144144" x="5688013" y="6796088"/>
          <p14:tracePt t="144158" x="6037263" y="6697663"/>
          <p14:tracePt t="144175" x="6554788" y="6545263"/>
          <p14:tracePt t="144192" x="7126288" y="6411913"/>
          <p14:tracePt t="144209" x="8348663" y="6126163"/>
          <p14:tracePt t="144225" x="9010650" y="5991225"/>
          <p14:tracePt t="144242" x="9439275" y="5938838"/>
          <p14:tracePt t="144259" x="10018713" y="5919788"/>
          <p14:tracePt t="144275" x="10171113" y="5919788"/>
          <p14:tracePt t="144291" x="10252075" y="5919788"/>
          <p14:tracePt t="144308" x="10304463" y="5911850"/>
          <p14:tracePt t="144325" x="10429875" y="5894388"/>
          <p14:tracePt t="144341" x="10510838" y="5875338"/>
          <p14:tracePt t="144358" x="10590213" y="5848350"/>
          <p14:tracePt t="144375" x="10725150" y="5813425"/>
          <p14:tracePt t="144391" x="10752138" y="5795963"/>
          <p14:tracePt t="144408" x="10769600" y="5795963"/>
          <p14:tracePt t="144425" x="10787063" y="5795963"/>
          <p14:tracePt t="144441" x="10796588" y="5795963"/>
          <p14:tracePt t="144845" x="10742613" y="5776913"/>
          <p14:tracePt t="144858" x="10491788" y="5724525"/>
          <p14:tracePt t="144870" x="9939338" y="5626100"/>
          <p14:tracePt t="144883" x="9082088" y="5483225"/>
          <p14:tracePt t="144896" x="8348663" y="5367338"/>
          <p14:tracePt t="144908" x="7742238" y="5276850"/>
          <p14:tracePt t="144923" x="7188200" y="5180013"/>
          <p14:tracePt t="144940" x="6653213" y="5126038"/>
          <p14:tracePt t="144957" x="6224588" y="5054600"/>
          <p14:tracePt t="144974" x="5581650" y="4884738"/>
          <p14:tracePt t="144990" x="5348288" y="4813300"/>
          <p14:tracePt t="145007" x="5205413" y="4724400"/>
          <p14:tracePt t="145023" x="4965700" y="4527550"/>
          <p14:tracePt t="145040" x="4857750" y="4446588"/>
          <p14:tracePt t="145057" x="4795838" y="4375150"/>
          <p14:tracePt t="145073" x="4714875" y="4241800"/>
          <p14:tracePt t="145090" x="4670425" y="4160838"/>
          <p14:tracePt t="145106" x="4652963" y="4089400"/>
          <p14:tracePt t="145123" x="4633913" y="4037013"/>
          <p14:tracePt t="145140" x="4625975" y="3990975"/>
          <p14:tracePt t="145156" x="4625975" y="3983038"/>
          <p14:tracePt t="145173" x="4616450" y="3983038"/>
          <p14:tracePt t="145201" x="4616450" y="3973513"/>
          <p14:tracePt t="145213" x="4598988" y="3965575"/>
          <p14:tracePt t="145226" x="4572000" y="3938588"/>
          <p14:tracePt t="145240" x="4545013" y="3911600"/>
          <p14:tracePt t="145257" x="4483100" y="3867150"/>
          <p14:tracePt t="145273" x="4438650" y="3795713"/>
          <p14:tracePt t="145290" x="4367213" y="3697288"/>
          <p14:tracePt t="145306" x="4357688" y="3660775"/>
          <p14:tracePt t="145323" x="4348163" y="3660775"/>
          <p14:tracePt t="145339" x="4340225" y="3643313"/>
          <p14:tracePt t="145356" x="4330700" y="3633788"/>
          <p14:tracePt t="146169" x="4348163" y="3633788"/>
          <p14:tracePt t="146182" x="4402138" y="3660775"/>
          <p14:tracePt t="146195" x="4537075" y="3724275"/>
          <p14:tracePt t="146207" x="4848225" y="3875088"/>
          <p14:tracePt t="146221" x="5384800" y="4143375"/>
          <p14:tracePt t="146238" x="5938838" y="4411663"/>
          <p14:tracePt t="146255" x="6402388" y="4652963"/>
          <p14:tracePt t="146271" x="7242175" y="5062538"/>
          <p14:tracePt t="146288" x="7599363" y="5197475"/>
          <p14:tracePt t="146304" x="7885113" y="5340350"/>
          <p14:tracePt t="146321" x="8205788" y="5518150"/>
          <p14:tracePt t="146337" x="8269288" y="5554663"/>
          <p14:tracePt t="146354" x="8286750" y="5572125"/>
          <p14:tracePt t="146371" x="8296275" y="5572125"/>
          <p14:tracePt t="146387" x="8296275" y="5581650"/>
          <p14:tracePt t="146404" x="8304213" y="5581650"/>
          <p14:tracePt t="146500" x="8313738" y="5581650"/>
          <p14:tracePt t="146525" x="8323263" y="5581650"/>
          <p14:tracePt t="146538" x="8331200" y="5581650"/>
          <p14:tracePt t="146551" x="8340725" y="5581650"/>
          <p14:tracePt t="146564" x="8358188" y="5581650"/>
          <p14:tracePt t="146589" x="8367713" y="5581650"/>
          <p14:tracePt t="146602" x="8375650" y="5581650"/>
          <p14:tracePt t="147061" x="8348663" y="5581650"/>
          <p14:tracePt t="147073" x="8224838" y="5537200"/>
          <p14:tracePt t="147086" x="7894638" y="5446713"/>
          <p14:tracePt t="147099" x="7402513" y="5313363"/>
          <p14:tracePt t="147112" x="7027863" y="5180013"/>
          <p14:tracePt t="147124" x="6867525" y="5116513"/>
          <p14:tracePt t="147137" x="6804025" y="5089525"/>
          <p14:tracePt t="147153" x="6742113" y="5062538"/>
          <p14:tracePt t="147169" x="6697663" y="5045075"/>
          <p14:tracePt t="147186" x="6653213" y="5018088"/>
          <p14:tracePt t="147188" x="6599238" y="4991100"/>
          <p14:tracePt t="147202" x="6537325" y="4946650"/>
          <p14:tracePt t="147219" x="6473825" y="4919663"/>
          <p14:tracePt t="147236" x="6411913" y="4894263"/>
          <p14:tracePt t="147252" x="6286500" y="4830763"/>
          <p14:tracePt t="147269" x="6224588" y="4813300"/>
          <p14:tracePt t="147286" x="6170613" y="4795838"/>
          <p14:tracePt t="147303" x="6089650" y="4776788"/>
          <p14:tracePt t="147319" x="6054725" y="4768850"/>
          <p14:tracePt t="147336" x="6037263" y="4768850"/>
          <p14:tracePt t="147353" x="6010275" y="4751388"/>
          <p14:tracePt t="147369" x="5991225" y="4751388"/>
          <p14:tracePt t="147386" x="5983288" y="4751388"/>
          <p14:tracePt t="147402" x="5973763" y="4751388"/>
          <p14:tracePt t="147419" x="5946775" y="4741863"/>
          <p14:tracePt t="147435" x="5929313" y="4741863"/>
          <p14:tracePt t="147452" x="5902325" y="4741863"/>
          <p14:tracePt t="147469" x="5830888" y="4741863"/>
          <p14:tracePt t="147485" x="5776913" y="4732338"/>
          <p14:tracePt t="147502" x="5732463" y="4732338"/>
          <p14:tracePt t="147519" x="5643563" y="4724400"/>
          <p14:tracePt t="147535" x="5599113" y="4714875"/>
          <p14:tracePt t="147552" x="5562600" y="4697413"/>
          <p14:tracePt t="147568" x="5537200" y="4687888"/>
          <p14:tracePt t="147585" x="5510213" y="4679950"/>
          <p14:tracePt t="147602" x="5500688" y="4679950"/>
          <p14:tracePt t="147619" x="5491163" y="4670425"/>
          <p14:tracePt t="147635" x="5483225" y="4670425"/>
          <p14:tracePt t="147837" x="5491163" y="4670425"/>
          <p14:tracePt t="147850" x="5518150" y="4670425"/>
          <p14:tracePt t="147862" x="5581650" y="4670425"/>
          <p14:tracePt t="147875" x="5688013" y="4670425"/>
          <p14:tracePt t="147888" x="5803900" y="4670425"/>
          <p14:tracePt t="147901" x="5902325" y="4670425"/>
          <p14:tracePt t="147918" x="5983288" y="4670425"/>
          <p14:tracePt t="147935" x="6037263" y="4670425"/>
          <p14:tracePt t="147951" x="6161088" y="4670425"/>
          <p14:tracePt t="147968" x="6251575" y="4670425"/>
          <p14:tracePt t="147984" x="6323013" y="4687888"/>
          <p14:tracePt t="148001" x="6402388" y="4687888"/>
          <p14:tracePt t="148018" x="6491288" y="4705350"/>
          <p14:tracePt t="148034" x="6527800" y="4705350"/>
          <p14:tracePt t="148051" x="6562725" y="4705350"/>
          <p14:tracePt t="148067" x="6643688" y="4705350"/>
          <p14:tracePt t="148084" x="6705600" y="4705350"/>
          <p14:tracePt t="148101" x="6751638" y="4705350"/>
          <p14:tracePt t="148118" x="6867525" y="4714875"/>
          <p14:tracePt t="148134" x="6929438" y="4724400"/>
          <p14:tracePt t="148151" x="7000875" y="4724400"/>
          <p14:tracePt t="148167" x="7153275" y="4732338"/>
          <p14:tracePt t="148184" x="7224713" y="4751388"/>
          <p14:tracePt t="148201" x="7313613" y="4751388"/>
          <p14:tracePt t="148217" x="7385050" y="4768850"/>
          <p14:tracePt t="148234" x="7562850" y="4795838"/>
          <p14:tracePt t="148250" x="7634288" y="4803775"/>
          <p14:tracePt t="148267" x="7705725" y="4830763"/>
          <p14:tracePt t="148284" x="7875588" y="4848225"/>
          <p14:tracePt t="148300" x="7974013" y="4857750"/>
          <p14:tracePt t="148317" x="8045450" y="4857750"/>
          <p14:tracePt t="148334" x="8170863" y="4875213"/>
          <p14:tracePt t="148350" x="8232775" y="4884738"/>
          <p14:tracePt t="148367" x="8296275" y="4894263"/>
          <p14:tracePt t="148384" x="8412163" y="4902200"/>
          <p14:tracePt t="148400" x="8474075" y="4911725"/>
          <p14:tracePt t="148417" x="8545513" y="4919663"/>
          <p14:tracePt t="148433" x="8626475" y="4919663"/>
          <p14:tracePt t="148450" x="8804275" y="4938713"/>
          <p14:tracePt t="148467" x="8875713" y="4956175"/>
          <p14:tracePt t="148483" x="8956675" y="4973638"/>
          <p14:tracePt t="148500" x="9109075" y="5018088"/>
          <p14:tracePt t="148517" x="9170988" y="5037138"/>
          <p14:tracePt t="148533" x="9232900" y="5045075"/>
          <p14:tracePt t="148550" x="9304338" y="5045075"/>
          <p14:tracePt t="148566" x="9313863" y="5054600"/>
          <p14:tracePt t="148583" x="9313863" y="5062538"/>
          <p14:tracePt t="148600" x="9323388" y="5062538"/>
          <p14:tracePt t="148626" x="9331325" y="5062538"/>
          <p14:tracePt t="152014" x="9304338" y="5062538"/>
          <p14:tracePt t="152028" x="9269413" y="5062538"/>
          <p14:tracePt t="152040" x="9161463" y="5062538"/>
          <p14:tracePt t="152053" x="8974138" y="5062538"/>
          <p14:tracePt t="152066" x="8634413" y="5062538"/>
          <p14:tracePt t="152079" x="8232775" y="5062538"/>
          <p14:tracePt t="152093" x="7902575" y="5054600"/>
          <p14:tracePt t="152110" x="7643813" y="5027613"/>
          <p14:tracePt t="152126" x="7439025" y="5010150"/>
          <p14:tracePt t="152143" x="7153275" y="4983163"/>
          <p14:tracePt t="152160" x="7062788" y="4983163"/>
          <p14:tracePt t="152177" x="6973888" y="4973638"/>
          <p14:tracePt t="152193" x="6858000" y="4956175"/>
          <p14:tracePt t="152209" x="6804025" y="4946650"/>
          <p14:tracePt t="152226" x="6759575" y="4946650"/>
          <p14:tracePt t="152243" x="6643688" y="4929188"/>
          <p14:tracePt t="152259" x="6589713" y="4919663"/>
          <p14:tracePt t="152276" x="6554788" y="4902200"/>
          <p14:tracePt t="152293" x="6500813" y="4902200"/>
          <p14:tracePt t="152309" x="6438900" y="4875213"/>
          <p14:tracePt t="152326" x="6402388" y="4875213"/>
          <p14:tracePt t="152343" x="6375400" y="4867275"/>
          <p14:tracePt t="152359" x="6313488" y="4830763"/>
          <p14:tracePt t="152377" x="6259513" y="4813300"/>
          <p14:tracePt t="152392" x="6224588" y="4795838"/>
          <p14:tracePt t="152409" x="6108700" y="4786313"/>
          <p14:tracePt t="152426" x="6037263" y="4786313"/>
          <p14:tracePt t="152442" x="5965825" y="4786313"/>
          <p14:tracePt t="152459" x="5902325" y="4786313"/>
          <p14:tracePt t="152476" x="5795963" y="4813300"/>
          <p14:tracePt t="152492" x="5751513" y="4830763"/>
          <p14:tracePt t="152509" x="5724525" y="4830763"/>
          <p14:tracePt t="152526" x="5680075" y="4848225"/>
          <p14:tracePt t="152542" x="5653088" y="4848225"/>
          <p14:tracePt t="152559" x="5616575" y="4848225"/>
          <p14:tracePt t="152576" x="5562600" y="4848225"/>
          <p14:tracePt t="152592" x="5545138" y="4848225"/>
          <p14:tracePt t="152609" x="5537200" y="4848225"/>
          <p14:tracePt t="152625" x="5518150" y="4848225"/>
          <p14:tracePt t="152651" x="5510213" y="4848225"/>
          <p14:tracePt t="152676" x="5510213" y="4840288"/>
          <p14:tracePt t="152701" x="5500688" y="4840288"/>
          <p14:tracePt t="152727" x="5500688" y="4830763"/>
          <p14:tracePt t="152905" x="5510213" y="4822825"/>
          <p14:tracePt t="152918" x="5518150" y="4822825"/>
          <p14:tracePt t="152931" x="5537200" y="4822825"/>
          <p14:tracePt t="152943" x="5554663" y="4822825"/>
          <p14:tracePt t="152958" x="5581650" y="4822825"/>
          <p14:tracePt t="152975" x="5608638" y="4822825"/>
          <p14:tracePt t="152991" x="5634038" y="4822825"/>
          <p14:tracePt t="153008" x="5705475" y="4822825"/>
          <p14:tracePt t="153025" x="5741988" y="4822825"/>
          <p14:tracePt t="153041" x="5795963" y="4822825"/>
          <p14:tracePt t="153059" x="5848350" y="4822825"/>
          <p14:tracePt t="153075" x="5867400" y="4822825"/>
          <p14:tracePt t="153091" x="5875338" y="4822825"/>
          <p14:tracePt t="153108" x="5894388" y="4822825"/>
          <p14:tracePt t="153124" x="5902325" y="4822825"/>
          <p14:tracePt t="153159" x="5911850" y="4822825"/>
          <p14:tracePt t="153172" x="5919788" y="4822825"/>
          <p14:tracePt t="153185" x="5929313" y="4822825"/>
          <p14:tracePt t="153210" x="5946775" y="4822825"/>
          <p14:tracePt t="153223" x="5965825" y="4822825"/>
          <p14:tracePt t="153236" x="5991225" y="4822825"/>
          <p14:tracePt t="153249" x="6037263" y="4822825"/>
          <p14:tracePt t="153261" x="6099175" y="4822825"/>
          <p14:tracePt t="153274" x="6170613" y="4822825"/>
          <p14:tracePt t="153291" x="6242050" y="4822825"/>
          <p14:tracePt t="153307" x="6340475" y="4822825"/>
          <p14:tracePt t="153324" x="6429375" y="4822825"/>
          <p14:tracePt t="153341" x="6608763" y="4822825"/>
          <p14:tracePt t="153357" x="6697663" y="4830763"/>
          <p14:tracePt t="153374" x="6786563" y="4857750"/>
          <p14:tracePt t="153390" x="6991350" y="4902200"/>
          <p14:tracePt t="153407" x="7108825" y="4911725"/>
          <p14:tracePt t="153424" x="7242175" y="4946650"/>
          <p14:tracePt t="153440" x="7510463" y="5000625"/>
          <p14:tracePt t="153457" x="7616825" y="5010150"/>
          <p14:tracePt t="153474" x="7715250" y="5027613"/>
          <p14:tracePt t="153491" x="7894638" y="5037138"/>
          <p14:tracePt t="153507" x="7956550" y="5045075"/>
          <p14:tracePt t="153524" x="8001000" y="5045075"/>
          <p14:tracePt t="153541" x="8081963" y="5045075"/>
          <p14:tracePt t="153557" x="8108950" y="5045075"/>
          <p14:tracePt t="153574" x="8126413" y="5045075"/>
          <p14:tracePt t="153590" x="8153400" y="5045075"/>
          <p14:tracePt t="153607" x="8215313" y="5045075"/>
          <p14:tracePt t="153623" x="8251825" y="5054600"/>
          <p14:tracePt t="153640" x="8296275" y="5062538"/>
          <p14:tracePt t="153657" x="8358188" y="5062538"/>
          <p14:tracePt t="153674" x="8385175" y="5062538"/>
          <p14:tracePt t="153690" x="8420100" y="5072063"/>
          <p14:tracePt t="153707" x="8483600" y="5081588"/>
          <p14:tracePt t="153724" x="8518525" y="5081588"/>
          <p14:tracePt t="153740" x="8545513" y="5081588"/>
          <p14:tracePt t="153758" x="8599488" y="5089525"/>
          <p14:tracePt t="153774" x="8626475" y="5089525"/>
          <p14:tracePt t="153790" x="8661400" y="5089525"/>
          <p14:tracePt t="153806" x="8688388" y="5089525"/>
          <p14:tracePt t="153823" x="8769350" y="5089525"/>
          <p14:tracePt t="153840" x="8804275" y="5089525"/>
          <p14:tracePt t="153857" x="8840788" y="5089525"/>
          <p14:tracePt t="153873" x="8894763" y="5089525"/>
          <p14:tracePt t="153890" x="8912225" y="5089525"/>
          <p14:tracePt t="153906" x="8929688" y="5089525"/>
          <p14:tracePt t="153923" x="8947150" y="5089525"/>
          <p14:tracePt t="153940" x="8966200" y="5089525"/>
          <p14:tracePt t="153961" x="8974138" y="5089525"/>
          <p14:tracePt t="153987" x="8983663" y="5089525"/>
          <p14:tracePt t="158229" x="8966200" y="5089525"/>
          <p14:tracePt t="158241" x="8929688" y="5089525"/>
          <p14:tracePt t="158254" x="8848725" y="5062538"/>
          <p14:tracePt t="158267" x="8769350" y="5018088"/>
          <p14:tracePt t="158281" x="8680450" y="4973638"/>
          <p14:tracePt t="158299" x="8626475" y="4938713"/>
          <p14:tracePt t="158314" x="8599488" y="4919663"/>
          <p14:tracePt t="158331" x="8582025" y="4902200"/>
          <p14:tracePt t="158348" x="8572500" y="4902200"/>
          <p14:tracePt t="158407" x="8582025" y="4902200"/>
          <p14:tracePt t="158419" x="8599488" y="4902200"/>
          <p14:tracePt t="158432" x="8616950" y="4902200"/>
          <p14:tracePt t="158445" x="8634413" y="4902200"/>
          <p14:tracePt t="158458" x="8653463" y="4902200"/>
          <p14:tracePt t="158470" x="8670925" y="4902200"/>
          <p14:tracePt t="158483" x="8688388" y="4902200"/>
          <p14:tracePt t="158497" x="8715375" y="4894263"/>
          <p14:tracePt t="158514" x="8751888" y="4894263"/>
          <p14:tracePt t="158531" x="8786813" y="4884738"/>
          <p14:tracePt t="158547" x="8831263" y="4875213"/>
          <p14:tracePt t="158564" x="8848725" y="4875213"/>
          <p14:tracePt t="158581" x="8867775" y="4875213"/>
          <p14:tracePt t="158597" x="8912225" y="4875213"/>
          <p14:tracePt t="158614" x="8929688" y="4875213"/>
          <p14:tracePt t="158631" x="8947150" y="4875213"/>
          <p14:tracePt t="158647" x="8966200" y="4875213"/>
          <p14:tracePt t="158664" x="8991600" y="4875213"/>
          <p14:tracePt t="159936" x="8983663" y="4875213"/>
          <p14:tracePt t="159949" x="8947150" y="4875213"/>
          <p14:tracePt t="159961" x="8840788" y="4875213"/>
          <p14:tracePt t="159974" x="8582025" y="4875213"/>
          <p14:tracePt t="159987" x="8108950" y="4875213"/>
          <p14:tracePt t="159999" x="7491413" y="4884738"/>
          <p14:tracePt t="160012" x="7037388" y="4919663"/>
          <p14:tracePt t="160028" x="6680200" y="4956175"/>
          <p14:tracePt t="160044" x="6375400" y="4983163"/>
          <p14:tracePt t="160061" x="6188075" y="5000625"/>
          <p14:tracePt t="160078" x="5911850" y="5000625"/>
          <p14:tracePt t="160094" x="5813425" y="5000625"/>
          <p14:tracePt t="160111" x="5724525" y="5000625"/>
          <p14:tracePt t="160128" x="5589588" y="5000625"/>
          <p14:tracePt t="160144" x="5545138" y="5000625"/>
          <p14:tracePt t="160161" x="5491163" y="5000625"/>
          <p14:tracePt t="160178" x="5419725" y="5000625"/>
          <p14:tracePt t="160194" x="5367338" y="5000625"/>
          <p14:tracePt t="160211" x="5313363" y="5000625"/>
          <p14:tracePt t="160228" x="5241925" y="5000625"/>
          <p14:tracePt t="160244" x="5214938" y="5000625"/>
          <p14:tracePt t="160261" x="5205413" y="5000625"/>
          <p14:tracePt t="160277" x="5187950" y="5000625"/>
          <p14:tracePt t="160294" x="5180013" y="5000625"/>
          <p14:tracePt t="160317" x="5170488" y="5000625"/>
          <p14:tracePt t="160496" x="5180013" y="5000625"/>
          <p14:tracePt t="160521" x="5197475" y="5000625"/>
          <p14:tracePt t="160534" x="5205413" y="5000625"/>
          <p14:tracePt t="160560" x="5214938" y="5000625"/>
          <p14:tracePt t="160572" x="5224463" y="5000625"/>
          <p14:tracePt t="160598" x="5232400" y="5000625"/>
          <p14:tracePt t="160610" x="5251450" y="5000625"/>
          <p14:tracePt t="160636" x="5268913" y="5000625"/>
          <p14:tracePt t="160648" x="5276850" y="5000625"/>
          <p14:tracePt t="160674" x="5295900" y="5000625"/>
          <p14:tracePt t="160687" x="5303838" y="5000625"/>
          <p14:tracePt t="160699" x="5313363" y="5000625"/>
          <p14:tracePt t="160712" x="5330825" y="5000625"/>
          <p14:tracePt t="160738" x="5340350" y="5000625"/>
          <p14:tracePt t="160750" x="5367338" y="5010150"/>
          <p14:tracePt t="160763" x="5384800" y="5018088"/>
          <p14:tracePt t="160776" x="5402263" y="5018088"/>
          <p14:tracePt t="160793" x="5419725" y="5037138"/>
          <p14:tracePt t="160810" x="5438775" y="5045075"/>
          <p14:tracePt t="160826" x="5465763" y="5054600"/>
          <p14:tracePt t="160852" x="5473700" y="5062538"/>
          <p14:tracePt t="160890" x="5483225" y="5072063"/>
          <p14:tracePt t="160916" x="5491163" y="5072063"/>
          <p14:tracePt t="160928" x="5500688" y="5081588"/>
          <p14:tracePt t="160942" x="5510213" y="5089525"/>
          <p14:tracePt t="160954" x="5527675" y="5099050"/>
          <p14:tracePt t="160966" x="5545138" y="5099050"/>
          <p14:tracePt t="160979" x="5572125" y="5116513"/>
          <p14:tracePt t="160993" x="5599113" y="5126038"/>
          <p14:tracePt t="161010" x="5634038" y="5133975"/>
          <p14:tracePt t="161026" x="5670550" y="5153025"/>
          <p14:tracePt t="161043" x="5732463" y="5180013"/>
          <p14:tracePt t="161059" x="5759450" y="5180013"/>
          <p14:tracePt t="161076" x="5776913" y="5197475"/>
          <p14:tracePt t="161092" x="5803900" y="5205413"/>
          <p14:tracePt t="161109" x="5867400" y="5214938"/>
          <p14:tracePt t="161126" x="5902325" y="5224463"/>
          <p14:tracePt t="161143" x="5929313" y="5224463"/>
          <p14:tracePt t="161159" x="6010275" y="5241925"/>
          <p14:tracePt t="161176" x="6037263" y="5241925"/>
          <p14:tracePt t="161192" x="6062663" y="5241925"/>
          <p14:tracePt t="161209" x="6134100" y="5241925"/>
          <p14:tracePt t="161226" x="6188075" y="5241925"/>
          <p14:tracePt t="161242" x="6259513" y="5241925"/>
          <p14:tracePt t="161260" x="6465888" y="5251450"/>
          <p14:tracePt t="161275" x="6589713" y="5259388"/>
          <p14:tracePt t="161292" x="6715125" y="5286375"/>
          <p14:tracePt t="161309" x="6823075" y="5303838"/>
          <p14:tracePt t="161325" x="7010400" y="5348288"/>
          <p14:tracePt t="161342" x="7099300" y="5367338"/>
          <p14:tracePt t="161359" x="7161213" y="5402263"/>
          <p14:tracePt t="161375" x="7286625" y="5419725"/>
          <p14:tracePt t="161392" x="7340600" y="5419725"/>
          <p14:tracePt t="161409" x="7402513" y="5429250"/>
          <p14:tracePt t="161425" x="7545388" y="5429250"/>
          <p14:tracePt t="161442" x="7661275" y="5429250"/>
          <p14:tracePt t="161458" x="7769225" y="5429250"/>
          <p14:tracePt t="161475" x="7974013" y="5429250"/>
          <p14:tracePt t="161492" x="8072438" y="5429250"/>
          <p14:tracePt t="161508" x="8170863" y="5438775"/>
          <p14:tracePt t="161525" x="8232775" y="5446713"/>
          <p14:tracePt t="161542" x="8304213" y="5465763"/>
          <p14:tracePt t="161558" x="8323263" y="5473700"/>
          <p14:tracePt t="161575" x="8348663" y="5483225"/>
          <p14:tracePt t="161591" x="8375650" y="5491163"/>
          <p14:tracePt t="161608" x="8402638" y="5500688"/>
          <p14:tracePt t="161625" x="8420100" y="5518150"/>
          <p14:tracePt t="161641" x="8474075" y="5527675"/>
          <p14:tracePt t="161658" x="8501063" y="5527675"/>
          <p14:tracePt t="161675" x="8528050" y="5537200"/>
          <p14:tracePt t="161692" x="8582025" y="5545138"/>
          <p14:tracePt t="161708" x="8609013" y="5545138"/>
          <p14:tracePt t="161725" x="8643938" y="5545138"/>
          <p14:tracePt t="161742" x="8759825" y="5545138"/>
          <p14:tracePt t="161758" x="8823325" y="5545138"/>
          <p14:tracePt t="161774" x="8858250" y="5545138"/>
          <p14:tracePt t="161791" x="8902700" y="5545138"/>
          <p14:tracePt t="161807" x="8956675" y="5545138"/>
          <p14:tracePt t="161825" x="8983663" y="5545138"/>
          <p14:tracePt t="161841" x="9001125" y="5545138"/>
          <p14:tracePt t="161858" x="9028113" y="5545138"/>
          <p14:tracePt t="161908" x="9037638" y="5545138"/>
          <p14:tracePt t="162048" x="9018588" y="5545138"/>
          <p14:tracePt t="162060" x="9001125" y="5545138"/>
          <p14:tracePt t="162074" x="8947150" y="5545138"/>
          <p14:tracePt t="162086" x="8840788" y="5545138"/>
          <p14:tracePt t="162099" x="8670925" y="5545138"/>
          <p14:tracePt t="162111" x="8474075" y="5545138"/>
          <p14:tracePt t="162124" x="8242300" y="5545138"/>
          <p14:tracePt t="162141" x="8018463" y="5545138"/>
          <p14:tracePt t="162157" x="7823200" y="5545138"/>
          <p14:tracePt t="162174" x="7518400" y="5545138"/>
          <p14:tracePt t="162190" x="7385050" y="5545138"/>
          <p14:tracePt t="162207" x="7277100" y="5545138"/>
          <p14:tracePt t="162224" x="7170738" y="5527675"/>
          <p14:tracePt t="162240" x="6991350" y="5500688"/>
          <p14:tracePt t="162257" x="6946900" y="5491163"/>
          <p14:tracePt t="162274" x="6902450" y="5483225"/>
          <p14:tracePt t="162290" x="6840538" y="5483225"/>
          <p14:tracePt t="162307" x="6786563" y="5473700"/>
          <p14:tracePt t="162323" x="6724650" y="5473700"/>
          <p14:tracePt t="162341" x="6554788" y="5456238"/>
          <p14:tracePt t="162357" x="6446838" y="5438775"/>
          <p14:tracePt t="162373" x="6323013" y="5438775"/>
          <p14:tracePt t="162390" x="6197600" y="5438775"/>
          <p14:tracePt t="162407" x="6018213" y="5429250"/>
          <p14:tracePt t="162423" x="5929313" y="5419725"/>
          <p14:tracePt t="162440" x="5867400" y="5419725"/>
          <p14:tracePt t="162456" x="5768975" y="5384800"/>
          <p14:tracePt t="162473" x="5741988" y="5384800"/>
          <p14:tracePt t="162490" x="5732463" y="5375275"/>
          <p14:tracePt t="162506" x="5705475" y="5357813"/>
          <p14:tracePt t="162523" x="5697538" y="5357813"/>
          <p14:tracePt t="162540" x="5680075" y="5348288"/>
          <p14:tracePt t="162556" x="5608638" y="5322888"/>
          <p14:tracePt t="162573" x="5581650" y="5303838"/>
          <p14:tracePt t="162590" x="5545138" y="5295900"/>
          <p14:tracePt t="162606" x="5518150" y="5286375"/>
          <p14:tracePt t="162623" x="5500688" y="5268913"/>
          <p14:tracePt t="162646" x="5491163" y="5268913"/>
          <p14:tracePt t="162773" x="5491163" y="5259388"/>
          <p14:tracePt t="162799" x="5500688" y="5259388"/>
          <p14:tracePt t="162811" x="5527675" y="5251450"/>
          <p14:tracePt t="162824" x="5581650" y="5251450"/>
          <p14:tracePt t="162837" x="5688013" y="5251450"/>
          <p14:tracePt t="162850" x="5857875" y="5251450"/>
          <p14:tracePt t="162862" x="6054725" y="5251450"/>
          <p14:tracePt t="162875" x="6232525" y="5251450"/>
          <p14:tracePt t="162889" x="6402388" y="5251450"/>
          <p14:tracePt t="162906" x="6634163" y="5251450"/>
          <p14:tracePt t="162922" x="6884988" y="5259388"/>
          <p14:tracePt t="162939" x="7545388" y="5322888"/>
          <p14:tracePt t="162955" x="7858125" y="5367338"/>
          <p14:tracePt t="162972" x="8099425" y="5411788"/>
          <p14:tracePt t="162989" x="8412163" y="5456238"/>
          <p14:tracePt t="163005" x="8518525" y="5465763"/>
          <p14:tracePt t="163022" x="8616950" y="5473700"/>
          <p14:tracePt t="163039" x="8670925" y="5473700"/>
          <p14:tracePt t="163055" x="8715375" y="5473700"/>
          <p14:tracePt t="163072" x="8724900" y="5473700"/>
          <p14:tracePt t="163091" x="8732838" y="5473700"/>
          <p14:tracePt t="163244" x="8742363" y="5483225"/>
          <p14:tracePt t="163321" x="8742363" y="5491163"/>
          <p14:tracePt t="163346" x="8742363" y="5500688"/>
          <p14:tracePt t="167601" x="8732838" y="5500688"/>
          <p14:tracePt t="167614" x="8697913" y="5483225"/>
          <p14:tracePt t="167627" x="8609013" y="5446713"/>
          <p14:tracePt t="167639" x="8491538" y="5394325"/>
          <p14:tracePt t="167653" x="8331200" y="5348288"/>
          <p14:tracePt t="167665" x="8170863" y="5322888"/>
          <p14:tracePt t="167680" x="8018463" y="5286375"/>
          <p14:tracePt t="167696" x="7939088" y="5286375"/>
          <p14:tracePt t="167713" x="7858125" y="5286375"/>
          <p14:tracePt t="167731" x="7742238" y="5286375"/>
          <p14:tracePt t="167746" x="7680325" y="5286375"/>
          <p14:tracePt t="167763" x="7608888" y="5286375"/>
          <p14:tracePt t="167780" x="7456488" y="5286375"/>
          <p14:tracePt t="167796" x="7394575" y="5286375"/>
          <p14:tracePt t="167813" x="7323138" y="5286375"/>
          <p14:tracePt t="167830" x="7251700" y="5286375"/>
          <p14:tracePt t="167846" x="7099300" y="5286375"/>
          <p14:tracePt t="167863" x="7027863" y="5286375"/>
          <p14:tracePt t="167879" x="6956425" y="5286375"/>
          <p14:tracePt t="167896" x="6796088" y="5286375"/>
          <p14:tracePt t="167913" x="6724650" y="5286375"/>
          <p14:tracePt t="167929" x="6661150" y="5286375"/>
          <p14:tracePt t="167946" x="6599238" y="5286375"/>
          <p14:tracePt t="167963" x="6572250" y="5286375"/>
          <p14:tracePt t="167979" x="6554788" y="5286375"/>
          <p14:tracePt t="167982" x="6518275" y="5276850"/>
          <p14:tracePt t="167996" x="6483350" y="5276850"/>
          <p14:tracePt t="168013" x="6456363" y="5268913"/>
          <p14:tracePt t="168029" x="6429375" y="5259388"/>
          <p14:tracePt t="168046" x="6394450" y="5251450"/>
          <p14:tracePt t="168063" x="6394450" y="5241925"/>
          <p14:tracePt t="168079" x="6384925" y="5241925"/>
          <p14:tracePt t="168097" x="6384925" y="5232400"/>
          <p14:tracePt t="168112" x="6384925" y="5224463"/>
          <p14:tracePt t="168129" x="6419850" y="5214938"/>
          <p14:tracePt t="168146" x="6483350" y="5205413"/>
          <p14:tracePt t="168162" x="6661150" y="5197475"/>
          <p14:tracePt t="168179" x="6724650" y="5197475"/>
          <p14:tracePt t="168195" x="6751638" y="5197475"/>
          <p14:tracePt t="168212" x="6769100" y="5205413"/>
          <p14:tracePt t="168237" x="6769100" y="5214938"/>
          <p14:tracePt t="168250" x="6742113" y="5241925"/>
          <p14:tracePt t="168263" x="6661150" y="5268913"/>
          <p14:tracePt t="168279" x="6554788" y="5286375"/>
          <p14:tracePt t="168295" x="6438900" y="5313363"/>
          <p14:tracePt t="168312" x="6367463" y="5313363"/>
          <p14:tracePt t="168329" x="6286500" y="5330825"/>
          <p14:tracePt t="168345" x="6276975" y="5330825"/>
          <p14:tracePt t="168362" x="6269038" y="5330825"/>
          <p14:tracePt t="168441" x="6276975" y="5330825"/>
          <p14:tracePt t="168453" x="6323013" y="5330825"/>
          <p14:tracePt t="168466" x="6384925" y="5340350"/>
          <p14:tracePt t="168479" x="6510338" y="5357813"/>
          <p14:tracePt t="168495" x="6688138" y="5394325"/>
          <p14:tracePt t="168512" x="6884988" y="5446713"/>
          <p14:tracePt t="168528" x="7045325" y="5473700"/>
          <p14:tracePt t="168545" x="7304088" y="5500688"/>
          <p14:tracePt t="168561" x="7429500" y="5518150"/>
          <p14:tracePt t="168578" x="7527925" y="5518150"/>
          <p14:tracePt t="168595" x="7697788" y="5518150"/>
          <p14:tracePt t="168611" x="7777163" y="5518150"/>
          <p14:tracePt t="168628" x="7867650" y="5518150"/>
          <p14:tracePt t="168645" x="8001000" y="5527675"/>
          <p14:tracePt t="168662" x="8072438" y="5537200"/>
          <p14:tracePt t="168678" x="8161338" y="5545138"/>
          <p14:tracePt t="168695" x="8242300" y="5562600"/>
          <p14:tracePt t="168695" x="8340725" y="5572125"/>
          <p14:tracePt t="168711" x="8412163" y="5581650"/>
          <p14:tracePt t="168728" x="8483600" y="5589588"/>
          <p14:tracePt t="168745" x="8518525" y="5589588"/>
          <p14:tracePt t="168761" x="8599488" y="5608638"/>
          <p14:tracePt t="168778" x="8626475" y="5608638"/>
          <p14:tracePt t="168794" x="8680450" y="5608638"/>
          <p14:tracePt t="168811" x="8786813" y="5626100"/>
          <p14:tracePt t="168828" x="8848725" y="5626100"/>
          <p14:tracePt t="168845" x="8902700" y="5634038"/>
          <p14:tracePt t="168862" x="8991600" y="5643563"/>
          <p14:tracePt t="168878" x="9028113" y="5643563"/>
          <p14:tracePt t="168894" x="9063038" y="5643563"/>
          <p14:tracePt t="168911" x="9126538" y="5643563"/>
          <p14:tracePt t="168927" x="9153525" y="5643563"/>
          <p14:tracePt t="168944" x="9170988" y="5643563"/>
          <p14:tracePt t="168961" x="9180513" y="5643563"/>
          <p14:tracePt t="168977" x="9188450" y="5643563"/>
          <p14:tracePt t="169013" x="9197975" y="5643563"/>
          <p14:tracePt t="172160" x="9180513" y="5643563"/>
          <p14:tracePt t="172172" x="9153525" y="5626100"/>
          <p14:tracePt t="172185" x="9109075" y="5599113"/>
          <p14:tracePt t="172198" x="9055100" y="5554663"/>
          <p14:tracePt t="172210" x="8983663" y="5491163"/>
          <p14:tracePt t="172223" x="8939213" y="5411788"/>
          <p14:tracePt t="172237" x="8912225" y="5357813"/>
          <p14:tracePt t="172254" x="8894763" y="5322888"/>
          <p14:tracePt t="172271" x="8894763" y="5313363"/>
          <p14:tracePt t="172288" x="8902700" y="5295900"/>
          <p14:tracePt t="172304" x="8956675" y="5276850"/>
          <p14:tracePt t="172321" x="9045575" y="5268913"/>
          <p14:tracePt t="172338" x="9367838" y="5322888"/>
          <p14:tracePt t="172354" x="9510713" y="5394325"/>
          <p14:tracePt t="172371" x="9555163" y="5446713"/>
          <p14:tracePt t="172388" x="9572625" y="5500688"/>
          <p14:tracePt t="172388" x="9582150" y="5537200"/>
          <p14:tracePt t="172404" x="9582150" y="5599113"/>
          <p14:tracePt t="172421" x="9510713" y="5705475"/>
          <p14:tracePt t="172437" x="9385300" y="5822950"/>
          <p14:tracePt t="172454" x="9055100" y="5983288"/>
          <p14:tracePt t="172471" x="8867775" y="6010275"/>
          <p14:tracePt t="172487" x="8688388" y="6010275"/>
          <p14:tracePt t="172505" x="8296275" y="5768975"/>
          <p14:tracePt t="172521" x="8108950" y="5510213"/>
          <p14:tracePt t="172537" x="7966075" y="5251450"/>
          <p14:tracePt t="172554" x="7875588" y="4946650"/>
          <p14:tracePt t="172570" x="7875588" y="4884738"/>
          <p14:tracePt t="172587" x="7875588" y="4830763"/>
          <p14:tracePt t="172604" x="8010525" y="4751388"/>
          <p14:tracePt t="172620" x="8134350" y="4714875"/>
          <p14:tracePt t="172637" x="8331200" y="4679950"/>
          <p14:tracePt t="172654" x="8555038" y="4679950"/>
          <p14:tracePt t="172670" x="8983663" y="4741863"/>
          <p14:tracePt t="172687" x="9109075" y="4776788"/>
          <p14:tracePt t="172704" x="9188450" y="4822825"/>
          <p14:tracePt t="172720" x="9224963" y="4857750"/>
          <p14:tracePt t="172744" x="9224963" y="4867275"/>
          <p14:tracePt t="172770" x="9188450" y="4875213"/>
          <p14:tracePt t="172783" x="9153525" y="4875213"/>
          <p14:tracePt t="172795" x="9099550" y="4884738"/>
          <p14:tracePt t="172808" x="9063038" y="4884738"/>
          <p14:tracePt t="172821" x="9018588" y="4875213"/>
          <p14:tracePt t="172836" x="8983663" y="4848225"/>
          <p14:tracePt t="172853" x="8974138" y="4822825"/>
          <p14:tracePt t="172870" x="8956675" y="4795838"/>
          <p14:tracePt t="172886" x="8956675" y="4768850"/>
          <p14:tracePt t="172903" x="8974138" y="4741863"/>
          <p14:tracePt t="172920" x="9028113" y="4714875"/>
          <p14:tracePt t="172936" x="9224963" y="4679950"/>
          <p14:tracePt t="172953" x="9331325" y="4679950"/>
          <p14:tracePt t="172970" x="9429750" y="4679950"/>
          <p14:tracePt t="172987" x="9609138" y="4751388"/>
          <p14:tracePt t="173003" x="9671050" y="4786313"/>
          <p14:tracePt t="173020" x="9732963" y="4822825"/>
          <p14:tracePt t="173036" x="9769475" y="4867275"/>
          <p14:tracePt t="173053" x="9813925" y="4991100"/>
          <p14:tracePt t="173069" x="9823450" y="5054600"/>
          <p14:tracePt t="173086" x="9823450" y="5108575"/>
          <p14:tracePt t="173103" x="9823450" y="5143500"/>
          <p14:tracePt t="173119" x="9823450" y="5153025"/>
          <p14:tracePt t="178833" x="9813925" y="5153025"/>
          <p14:tracePt t="178845" x="9705975" y="5089525"/>
          <p14:tracePt t="178858" x="9188450" y="4759325"/>
          <p14:tracePt t="178871" x="8429625" y="4224338"/>
          <p14:tracePt t="178883" x="7742238" y="3500438"/>
          <p14:tracePt t="178896" x="7375525" y="2973388"/>
          <p14:tracePt t="178909" x="7108825" y="2419350"/>
          <p14:tracePt t="178925" x="6991350" y="2089150"/>
          <p14:tracePt t="178942" x="6946900" y="1938338"/>
          <p14:tracePt t="179138" x="6938963" y="1938338"/>
          <p14:tracePt t="179151" x="6929438" y="1919288"/>
          <p14:tracePt t="179164" x="6884988" y="1884363"/>
          <p14:tracePt t="179177" x="6796088" y="1803400"/>
          <p14:tracePt t="179191" x="6643688" y="1670050"/>
          <p14:tracePt t="179208" x="6419850" y="1482725"/>
          <p14:tracePt t="179225" x="6215063" y="1339850"/>
          <p14:tracePt t="179241" x="6010275" y="1179513"/>
          <p14:tracePt t="179258" x="5929313" y="1116013"/>
          <p14:tracePt t="179274" x="5867400" y="1081088"/>
          <p14:tracePt t="179291" x="5768975" y="1027113"/>
          <p14:tracePt t="179308" x="5724525" y="1000125"/>
          <p14:tracePt t="179324" x="5697538" y="982663"/>
          <p14:tracePt t="179341" x="5680075" y="973138"/>
          <p14:tracePt t="179357" x="5653088" y="955675"/>
          <p14:tracePt t="179374" x="5643563" y="955675"/>
          <p14:tracePt t="179391" x="5643563" y="946150"/>
          <p14:tracePt t="179533" x="5643563" y="938213"/>
          <p14:tracePt t="179545" x="5643563" y="928688"/>
          <p14:tracePt t="179571" x="5643563" y="919163"/>
          <p14:tracePt t="179596" x="5643563" y="911225"/>
          <p14:tracePt t="179609" x="5653088" y="901700"/>
          <p14:tracePt t="179622" x="5697538" y="893763"/>
          <p14:tracePt t="179634" x="5741988" y="874713"/>
          <p14:tracePt t="179647" x="5830888" y="866775"/>
          <p14:tracePt t="179659" x="5919788" y="839788"/>
          <p14:tracePt t="179674" x="5991225" y="830263"/>
          <p14:tracePt t="179690" x="6037263" y="830263"/>
          <p14:tracePt t="179707" x="6062663" y="830263"/>
          <p14:tracePt t="179724" x="6081713" y="830263"/>
          <p14:tracePt t="179740" x="6089650" y="830263"/>
          <p14:tracePt t="179774" x="6099175" y="830263"/>
          <p14:tracePt t="180207" x="6081713" y="830263"/>
          <p14:tracePt t="180220" x="6037263" y="830263"/>
          <p14:tracePt t="180233" x="5929313" y="830263"/>
          <p14:tracePt t="180246" x="5759450" y="830263"/>
          <p14:tracePt t="180258" x="5589588" y="830263"/>
          <p14:tracePt t="180272" x="5456238" y="830263"/>
          <p14:tracePt t="180289" x="5367338" y="830263"/>
          <p14:tracePt t="180306" x="5322888" y="830263"/>
          <p14:tracePt t="180322" x="5251450" y="830263"/>
          <p14:tracePt t="180339" x="5224463" y="830263"/>
          <p14:tracePt t="180355" x="5205413" y="830263"/>
          <p14:tracePt t="180372" x="5180013" y="830263"/>
          <p14:tracePt t="180398" x="5170488" y="830263"/>
          <p14:tracePt t="180526" x="5160963" y="830263"/>
          <p14:tracePt t="180551" x="5153025" y="830263"/>
          <p14:tracePt t="180576" x="5153025" y="822325"/>
          <p14:tracePt t="180589" x="5143500" y="822325"/>
          <p14:tracePt t="180602" x="5143500" y="812800"/>
          <p14:tracePt t="180614" x="5126038" y="812800"/>
          <p14:tracePt t="180627" x="5116513" y="812800"/>
          <p14:tracePt t="180640" x="5108575" y="812800"/>
          <p14:tracePt t="180655" x="5099050" y="812800"/>
          <p14:tracePt t="180678" x="5081588" y="812800"/>
          <p14:tracePt t="182423" x="5072063" y="803275"/>
          <p14:tracePt t="182436" x="5010150" y="785813"/>
          <p14:tracePt t="182448" x="4795838" y="714375"/>
          <p14:tracePt t="182461" x="4268788" y="527050"/>
          <p14:tracePt t="182474" x="3500438" y="285750"/>
          <p14:tracePt t="182487" x="2786063" y="80963"/>
          <p14:tracePt t="182501" x="2393950" y="0"/>
          <p14:tracePt t="182518" x="2027238" y="0"/>
          <p14:tracePt t="182535" x="1758950" y="0"/>
          <p14:tracePt t="182551" x="1411288" y="0"/>
          <p14:tracePt t="183786" x="115888" y="365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483326"/>
            <a:ext cx="9997441" cy="5747657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00" y="483326"/>
            <a:ext cx="7869140" cy="5747657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4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48"/>
    </mc:Choice>
    <mc:Fallback xmlns="">
      <p:transition spd="slow" advTm="108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42" x="10902950" y="5089525"/>
          <p14:tracePt t="5975" x="10895013" y="5081588"/>
          <p14:tracePt t="5988" x="10841038" y="5037138"/>
          <p14:tracePt t="6000" x="10634663" y="4822825"/>
          <p14:tracePt t="6013" x="10090150" y="4214813"/>
          <p14:tracePt t="6026" x="9510713" y="3473450"/>
          <p14:tracePt t="6039" x="8991600" y="2660650"/>
          <p14:tracePt t="6056" x="8848725" y="2303463"/>
          <p14:tracePt t="6071" x="8680450" y="1714500"/>
          <p14:tracePt t="6088" x="8616950" y="1347788"/>
          <p14:tracePt t="6090" x="8589963" y="1116013"/>
          <p14:tracePt t="6105" x="8589963" y="1054100"/>
          <p14:tracePt t="6293" x="8589963" y="1044575"/>
          <p14:tracePt t="6306" x="8589963" y="1036638"/>
          <p14:tracePt t="6319" x="8589963" y="1017588"/>
          <p14:tracePt t="6331" x="8589963" y="990600"/>
          <p14:tracePt t="6344" x="8589963" y="965200"/>
          <p14:tracePt t="6357" x="8589963" y="946150"/>
          <p14:tracePt t="6371" x="8589963" y="928688"/>
          <p14:tracePt t="6395" x="8589963" y="919163"/>
          <p14:tracePt t="6433" x="8572500" y="919163"/>
          <p14:tracePt t="6446" x="8545513" y="919163"/>
          <p14:tracePt t="6458" x="8474075" y="919163"/>
          <p14:tracePt t="6472" x="8340725" y="919163"/>
          <p14:tracePt t="6488" x="8116888" y="919163"/>
          <p14:tracePt t="6504" x="7947025" y="919163"/>
          <p14:tracePt t="6520" x="7813675" y="919163"/>
          <p14:tracePt t="6537" x="7705725" y="919163"/>
          <p14:tracePt t="6554" x="7697788" y="919163"/>
          <p14:tracePt t="6571" x="7688263" y="919163"/>
          <p14:tracePt t="6587" x="7680325" y="919163"/>
          <p14:tracePt t="6700" x="7705725" y="919163"/>
          <p14:tracePt t="6713" x="7751763" y="919163"/>
          <p14:tracePt t="6725" x="7848600" y="919163"/>
          <p14:tracePt t="6739" x="8001000" y="919163"/>
          <p14:tracePt t="6754" x="8126413" y="919163"/>
          <p14:tracePt t="6770" x="8259763" y="919163"/>
          <p14:tracePt t="6787" x="8348663" y="919163"/>
          <p14:tracePt t="6803" x="8439150" y="919163"/>
          <p14:tracePt t="6820" x="8456613" y="919163"/>
          <p14:tracePt t="6837" x="8474075" y="919163"/>
          <p14:tracePt t="6854" x="8501063" y="884238"/>
          <p14:tracePt t="6870" x="8501063" y="857250"/>
          <p14:tracePt t="6887" x="8501063" y="795338"/>
          <p14:tracePt t="6904" x="8474075" y="660400"/>
          <p14:tracePt t="6920" x="8402638" y="588963"/>
          <p14:tracePt t="6937" x="8304213" y="544513"/>
          <p14:tracePt t="6954" x="8161338" y="517525"/>
          <p14:tracePt t="6955" x="8010525" y="517525"/>
          <p14:tracePt t="6970" x="7813675" y="561975"/>
          <p14:tracePt t="6986" x="7661275" y="660400"/>
          <p14:tracePt t="7003" x="7527925" y="785813"/>
          <p14:tracePt t="7020" x="7419975" y="928688"/>
          <p14:tracePt t="7036" x="7412038" y="990600"/>
          <p14:tracePt t="7053" x="7412038" y="1054100"/>
          <p14:tracePt t="7070" x="7562850" y="1231900"/>
          <p14:tracePt t="7086" x="7796213" y="1347788"/>
          <p14:tracePt t="7103" x="8099425" y="1465263"/>
          <p14:tracePt t="7120" x="8705850" y="1571625"/>
          <p14:tracePt t="7136" x="8939213" y="1598613"/>
          <p14:tracePt t="7153" x="9072563" y="1598613"/>
          <p14:tracePt t="7171" x="9242425" y="1598613"/>
          <p14:tracePt t="7186" x="9304338" y="1598613"/>
          <p14:tracePt t="7203" x="9348788" y="1589088"/>
          <p14:tracePt t="7219" x="9375775" y="1581150"/>
          <p14:tracePt t="7236" x="9402763" y="1554163"/>
          <p14:tracePt t="7252" x="9412288" y="1536700"/>
          <p14:tracePt t="7269" x="9412288" y="1527175"/>
          <p14:tracePt t="7287" x="9412288" y="1490663"/>
          <p14:tracePt t="7302" x="9348788" y="1446213"/>
          <p14:tracePt t="7319" x="9197975" y="1357313"/>
          <p14:tracePt t="7336" x="8680450" y="1214438"/>
          <p14:tracePt t="7352" x="8491538" y="1196975"/>
          <p14:tracePt t="7369" x="8385175" y="1187450"/>
          <p14:tracePt t="7385" x="8296275" y="1187450"/>
          <p14:tracePt t="7402" x="8205788" y="1187450"/>
          <p14:tracePt t="7419" x="8197850" y="1196975"/>
          <p14:tracePt t="7435" x="8188325" y="1204913"/>
          <p14:tracePt t="7452" x="8180388" y="1250950"/>
          <p14:tracePt t="7469" x="8180388" y="1268413"/>
          <p14:tracePt t="7485" x="8180388" y="1285875"/>
          <p14:tracePt t="7502" x="8277225" y="1339850"/>
          <p14:tracePt t="7519" x="8385175" y="1366838"/>
          <p14:tracePt t="7535" x="8510588" y="1393825"/>
          <p14:tracePt t="7553" x="8705850" y="1393825"/>
          <p14:tracePt t="7568" x="8769350" y="1393825"/>
          <p14:tracePt t="7585" x="8786813" y="1393825"/>
          <p14:tracePt t="7603" x="8813800" y="1357313"/>
          <p14:tracePt t="7604" x="8823325" y="1322388"/>
          <p14:tracePt t="7620" x="8831263" y="1276350"/>
          <p14:tracePt t="7635" x="8840788" y="1214438"/>
          <p14:tracePt t="7652" x="8840788" y="1152525"/>
          <p14:tracePt t="7668" x="8742363" y="965200"/>
          <p14:tracePt t="7685" x="8653463" y="884238"/>
          <p14:tracePt t="7702" x="8537575" y="830263"/>
          <p14:tracePt t="7719" x="8313738" y="785813"/>
          <p14:tracePt t="7735" x="8197850" y="785813"/>
          <p14:tracePt t="7751" x="8062913" y="839788"/>
          <p14:tracePt t="7769" x="7894638" y="955675"/>
          <p14:tracePt t="7785" x="7848600" y="1000125"/>
          <p14:tracePt t="7801" x="7831138" y="1017588"/>
          <p14:tracePt t="7818" x="7813675" y="1054100"/>
          <p14:tracePt t="7835" x="7804150" y="1071563"/>
          <p14:tracePt t="7851" x="7804150" y="1089025"/>
          <p14:tracePt t="7870" x="7823200" y="1108075"/>
          <p14:tracePt t="7885" x="7848600" y="1116013"/>
          <p14:tracePt t="7902" x="7894638" y="1133475"/>
          <p14:tracePt t="7918" x="7939088" y="1143000"/>
          <p14:tracePt t="7934" x="8054975" y="1152525"/>
          <p14:tracePt t="11869" x="8062913" y="1152525"/>
          <p14:tracePt t="11895" x="8081963" y="1152525"/>
          <p14:tracePt t="11908" x="8108950" y="1152525"/>
          <p14:tracePt t="11920" x="8134350" y="1152525"/>
          <p14:tracePt t="11933" x="8153400" y="1152525"/>
          <p14:tracePt t="11971" x="8143875" y="1133475"/>
          <p14:tracePt t="11984" x="7912100" y="1081088"/>
          <p14:tracePt t="11997" x="7143750" y="857250"/>
          <p14:tracePt t="12010" x="6108700" y="517525"/>
          <p14:tracePt t="12028" x="5268913" y="295275"/>
          <p14:tracePt t="12043" x="4946650" y="214313"/>
          <p14:tracePt t="12060" x="4660900" y="160338"/>
          <p14:tracePt t="12076" x="4633913" y="160338"/>
          <p14:tracePt t="12093" x="4616450" y="160338"/>
          <p14:tracePt t="12110" x="4608513" y="160338"/>
          <p14:tracePt t="12137" x="4598988" y="160338"/>
          <p14:tracePt t="12264" x="4608513" y="160338"/>
          <p14:tracePt t="12277" x="4625975" y="160338"/>
          <p14:tracePt t="12290" x="4697413" y="160338"/>
          <p14:tracePt t="12302" x="4830763" y="179388"/>
          <p14:tracePt t="12315" x="5160963" y="276225"/>
          <p14:tracePt t="12328" x="5537200" y="393700"/>
          <p14:tracePt t="12343" x="5813425" y="527050"/>
          <p14:tracePt t="12360" x="6010275" y="615950"/>
          <p14:tracePt t="12376" x="6161088" y="679450"/>
          <p14:tracePt t="12393" x="6367463" y="741363"/>
          <p14:tracePt t="12409" x="6429375" y="758825"/>
          <p14:tracePt t="12426" x="6483350" y="776288"/>
          <p14:tracePt t="12443" x="6537325" y="785813"/>
          <p14:tracePt t="12459" x="6545263" y="795338"/>
          <p14:tracePt t="12480" x="6554788" y="795338"/>
          <p14:tracePt t="12531" x="6562725" y="795338"/>
          <p14:tracePt t="12557" x="6572250" y="795338"/>
          <p14:tracePt t="12569" x="6581775" y="795338"/>
          <p14:tracePt t="12582" x="6599238" y="795338"/>
          <p14:tracePt t="12595" x="6616700" y="803275"/>
          <p14:tracePt t="12610" x="6634163" y="803275"/>
          <p14:tracePt t="12625" x="6643688" y="803275"/>
          <p14:tracePt t="12642" x="6653213" y="803275"/>
          <p14:tracePt t="12660" x="6653213" y="812800"/>
          <p14:tracePt t="12684" x="6653213" y="822325"/>
          <p14:tracePt t="12696" x="6589713" y="839788"/>
          <p14:tracePt t="12712" x="6375400" y="884238"/>
          <p14:tracePt t="12726" x="5956300" y="990600"/>
          <p14:tracePt t="12742" x="5438775" y="1098550"/>
          <p14:tracePt t="12759" x="5099050" y="1160463"/>
          <p14:tracePt t="12775" x="4803775" y="1196975"/>
          <p14:tracePt t="12792" x="4732338" y="1196975"/>
          <p14:tracePt t="12809" x="4670425" y="1196975"/>
          <p14:tracePt t="12825" x="4581525" y="1196975"/>
          <p14:tracePt t="12841" x="4554538" y="1196975"/>
          <p14:tracePt t="12859" x="4537075" y="1196975"/>
          <p14:tracePt t="12875" x="4510088" y="1196975"/>
          <p14:tracePt t="12900" x="4500563" y="1196975"/>
          <p14:tracePt t="12913" x="4491038" y="1196975"/>
          <p14:tracePt t="12938" x="4491038" y="1187450"/>
          <p14:tracePt t="12951" x="4483100" y="1179513"/>
          <p14:tracePt t="12976" x="4483100" y="1169988"/>
          <p14:tracePt t="12989" x="4473575" y="1169988"/>
          <p14:tracePt t="13014" x="4473575" y="1160463"/>
          <p14:tracePt t="13052" x="4473575" y="1152525"/>
          <p14:tracePt t="13065" x="4491038" y="1152525"/>
          <p14:tracePt t="13078" x="4500563" y="1143000"/>
          <p14:tracePt t="13091" x="4510088" y="1143000"/>
          <p14:tracePt t="13116" x="4518025" y="1143000"/>
          <p14:tracePt t="13167" x="4527550" y="1143000"/>
          <p14:tracePt t="13192" x="4527550" y="1133475"/>
          <p14:tracePt t="13206" x="4537075" y="1125538"/>
          <p14:tracePt t="13218" x="4545013" y="1125538"/>
          <p14:tracePt t="13231" x="4554538" y="1116013"/>
          <p14:tracePt t="13243" x="4598988" y="1098550"/>
          <p14:tracePt t="13258" x="4670425" y="1081088"/>
          <p14:tracePt t="13274" x="4848225" y="1036638"/>
          <p14:tracePt t="13291" x="5251450" y="1000125"/>
          <p14:tracePt t="13309" x="6394450" y="965200"/>
          <p14:tracePt t="13324" x="7037388" y="965200"/>
          <p14:tracePt t="13341" x="7759700" y="973138"/>
          <p14:tracePt t="13358" x="8867775" y="1108075"/>
          <p14:tracePt t="13374" x="9304338" y="1169988"/>
          <p14:tracePt t="13390" x="9491663" y="1214438"/>
          <p14:tracePt t="13408" x="9609138" y="1231900"/>
          <p14:tracePt t="13424" x="9688513" y="1258888"/>
          <p14:tracePt t="13441" x="9705975" y="1258888"/>
          <p14:tracePt t="13714" x="9715500" y="1258888"/>
          <p14:tracePt t="13727" x="9725025" y="1258888"/>
          <p14:tracePt t="13740" x="9742488" y="1258888"/>
          <p14:tracePt t="13752" x="9777413" y="1258888"/>
          <p14:tracePt t="13765" x="9804400" y="1258888"/>
          <p14:tracePt t="13778" x="9848850" y="1258888"/>
          <p14:tracePt t="13791" x="9885363" y="1258888"/>
          <p14:tracePt t="13806" x="9920288" y="1258888"/>
          <p14:tracePt t="13823" x="9947275" y="1258888"/>
          <p14:tracePt t="13840" x="9966325" y="1258888"/>
          <p14:tracePt t="13856" x="9974263" y="1258888"/>
          <p14:tracePt t="14696" x="9956800" y="1258888"/>
          <p14:tracePt t="14708" x="9929813" y="1258888"/>
          <p14:tracePt t="14722" x="9848850" y="1258888"/>
          <p14:tracePt t="14739" x="9715500" y="1258888"/>
          <p14:tracePt t="14755" x="9474200" y="1258888"/>
          <p14:tracePt t="14772" x="9072563" y="1258888"/>
          <p14:tracePt t="14788" x="9001125" y="1258888"/>
          <p14:tracePt t="14805" x="8947150" y="1258888"/>
          <p14:tracePt t="14822" x="8920163" y="1258888"/>
          <p14:tracePt t="14838" x="8912225" y="1258888"/>
          <p14:tracePt t="14860" x="8902700" y="1258888"/>
          <p14:tracePt t="15841" x="8894763" y="1258888"/>
          <p14:tracePt t="15854" x="8875713" y="1258888"/>
          <p14:tracePt t="15868" x="8858250" y="1258888"/>
          <p14:tracePt t="15880" x="8823325" y="1258888"/>
          <p14:tracePt t="15893" x="8777288" y="1258888"/>
          <p14:tracePt t="15905" x="8715375" y="1258888"/>
          <p14:tracePt t="15919" x="8653463" y="1258888"/>
          <p14:tracePt t="15936" x="8616950" y="1258888"/>
          <p14:tracePt t="15953" x="8572500" y="1258888"/>
          <p14:tracePt t="15970" x="8545513" y="1258888"/>
          <p14:tracePt t="15986" x="8528050" y="1258888"/>
          <p14:tracePt t="16002" x="8518525" y="1258888"/>
          <p14:tracePt t="16020" x="8510588" y="1258888"/>
          <p14:tracePt t="16045" x="8501063" y="1258888"/>
          <p14:tracePt t="17370" x="8491538" y="1258888"/>
          <p14:tracePt t="17383" x="8483600" y="1258888"/>
          <p14:tracePt t="17396" x="8456613" y="1258888"/>
          <p14:tracePt t="17408" x="8420100" y="1268413"/>
          <p14:tracePt t="17421" x="8358188" y="1276350"/>
          <p14:tracePt t="17434" x="8259763" y="1285875"/>
          <p14:tracePt t="17449" x="8161338" y="1295400"/>
          <p14:tracePt t="17466" x="8072438" y="1295400"/>
          <p14:tracePt t="17483" x="7974013" y="1303338"/>
          <p14:tracePt t="17499" x="7840663" y="1322388"/>
          <p14:tracePt t="17516" x="7777163" y="1322388"/>
          <p14:tracePt t="17534" x="7697788" y="1330325"/>
          <p14:tracePt t="17550" x="7545388" y="1339850"/>
          <p14:tracePt t="17566" x="7466013" y="1339850"/>
          <p14:tracePt t="17583" x="7419975" y="1339850"/>
          <p14:tracePt t="17599" x="7348538" y="1339850"/>
          <p14:tracePt t="17616" x="7331075" y="1339850"/>
          <p14:tracePt t="17879" x="7313613" y="1339850"/>
          <p14:tracePt t="17892" x="7296150" y="1339850"/>
          <p14:tracePt t="17905" x="7251700" y="1339850"/>
          <p14:tracePt t="17918" x="7188200" y="1339850"/>
          <p14:tracePt t="17933" x="7116763" y="1339850"/>
          <p14:tracePt t="17949" x="6991350" y="1339850"/>
          <p14:tracePt t="17965" x="6875463" y="1339850"/>
          <p14:tracePt t="17982" x="6715125" y="1330325"/>
          <p14:tracePt t="17998" x="6653213" y="1330325"/>
          <p14:tracePt t="18015" x="6616700" y="1322388"/>
          <p14:tracePt t="18032" x="6554788" y="1312863"/>
          <p14:tracePt t="18048" x="6527800" y="1303338"/>
          <p14:tracePt t="18065" x="6510338" y="1295400"/>
          <p14:tracePt t="18082" x="6500813" y="1295400"/>
          <p14:tracePt t="18098" x="6491288" y="1295400"/>
          <p14:tracePt t="18115" x="6483350" y="1295400"/>
          <p14:tracePt t="18745" x="6465888" y="1295400"/>
          <p14:tracePt t="18758" x="6438900" y="1295400"/>
          <p14:tracePt t="18771" x="6394450" y="1295400"/>
          <p14:tracePt t="18783" x="6323013" y="1295400"/>
          <p14:tracePt t="18797" x="6224588" y="1303338"/>
          <p14:tracePt t="18814" x="6116638" y="1312863"/>
          <p14:tracePt t="18830" x="6000750" y="1322388"/>
          <p14:tracePt t="18847" x="5867400" y="1330325"/>
          <p14:tracePt t="18864" x="5848350" y="1339850"/>
          <p14:tracePt t="18880" x="5822950" y="1347788"/>
          <p14:tracePt t="18897" x="5813425" y="1347788"/>
          <p14:tracePt t="18913" x="5803900" y="1347788"/>
          <p14:tracePt t="19344" x="5795963" y="1347788"/>
          <p14:tracePt t="19357" x="5776913" y="1347788"/>
          <p14:tracePt t="19369" x="5741988" y="1347788"/>
          <p14:tracePt t="19382" x="5643563" y="1347788"/>
          <p14:tracePt t="19396" x="5500688" y="1366838"/>
          <p14:tracePt t="19413" x="5295900" y="1393825"/>
          <p14:tracePt t="19429" x="5081588" y="1419225"/>
          <p14:tracePt t="19446" x="4848225" y="1455738"/>
          <p14:tracePt t="19462" x="4776788" y="1465263"/>
          <p14:tracePt t="19479" x="4724400" y="1465263"/>
          <p14:tracePt t="19496" x="4679950" y="1465263"/>
          <p14:tracePt t="19497" x="4643438" y="1465263"/>
          <p14:tracePt t="19512" x="4625975" y="1465263"/>
          <p14:tracePt t="19529" x="4616450" y="1465263"/>
          <p14:tracePt t="19764" x="4608513" y="1465263"/>
          <p14:tracePt t="19778" x="4598988" y="1465263"/>
          <p14:tracePt t="19790" x="4581525" y="1465263"/>
          <p14:tracePt t="19802" x="4562475" y="1465263"/>
          <p14:tracePt t="19815" x="4537075" y="1465263"/>
          <p14:tracePt t="19829" x="4510088" y="1465263"/>
          <p14:tracePt t="19845" x="4473575" y="1446213"/>
          <p14:tracePt t="19862" x="4446588" y="1438275"/>
          <p14:tracePt t="19878" x="4438650" y="1438275"/>
          <p14:tracePt t="19895" x="4411663" y="1419225"/>
          <p14:tracePt t="19930" x="4402138" y="1419225"/>
          <p14:tracePt t="20606" x="4402138" y="1411288"/>
          <p14:tracePt t="20733" x="4429125" y="1401763"/>
          <p14:tracePt t="20745" x="4491038" y="1384300"/>
          <p14:tracePt t="20760" x="4625975" y="1374775"/>
          <p14:tracePt t="20776" x="4813300" y="1357313"/>
          <p14:tracePt t="20793" x="5018088" y="1347788"/>
          <p14:tracePt t="20809" x="5251450" y="1347788"/>
          <p14:tracePt t="20826" x="5313363" y="1347788"/>
          <p14:tracePt t="20843" x="5367338" y="1347788"/>
          <p14:tracePt t="20860" x="5456238" y="1374775"/>
          <p14:tracePt t="20876" x="5483225" y="1374775"/>
          <p14:tracePt t="20893" x="5500688" y="1384300"/>
          <p14:tracePt t="20910" x="5510213" y="1384300"/>
          <p14:tracePt t="21165" x="5500688" y="1384300"/>
          <p14:tracePt t="21178" x="5473700" y="1384300"/>
          <p14:tracePt t="21192" x="5419725" y="1384300"/>
          <p14:tracePt t="21203" x="5313363" y="1374775"/>
          <p14:tracePt t="21216" x="5180013" y="1357313"/>
          <p14:tracePt t="21229" x="5054600" y="1322388"/>
          <p14:tracePt t="21242" x="4929188" y="1276350"/>
          <p14:tracePt t="21259" x="4840288" y="1250950"/>
          <p14:tracePt t="21275" x="4776788" y="1204913"/>
          <p14:tracePt t="21293" x="4660900" y="1143000"/>
          <p14:tracePt t="21309" x="4608513" y="1108075"/>
          <p14:tracePt t="21326" x="4572000" y="1089025"/>
          <p14:tracePt t="21342" x="4537075" y="1062038"/>
          <p14:tracePt t="21344" x="4491038" y="1036638"/>
          <p14:tracePt t="21359" x="4456113" y="1009650"/>
          <p14:tracePt t="21375" x="4419600" y="1000125"/>
          <p14:tracePt t="21393" x="4367213" y="990600"/>
          <p14:tracePt t="21409" x="4286250" y="965200"/>
          <p14:tracePt t="21426" x="4251325" y="965200"/>
          <p14:tracePt t="21442" x="4205288" y="965200"/>
          <p14:tracePt t="21459" x="4081463" y="1000125"/>
          <p14:tracePt t="21475" x="4037013" y="1054100"/>
          <p14:tracePt t="21492" x="4000500" y="1133475"/>
          <p14:tracePt t="21509" x="3973513" y="1258888"/>
          <p14:tracePt t="21525" x="3965575" y="1303338"/>
          <p14:tracePt t="21543" x="3965575" y="1339850"/>
          <p14:tracePt t="21559" x="3965575" y="1366838"/>
          <p14:tracePt t="21575" x="4010025" y="1446213"/>
          <p14:tracePt t="21592" x="4054475" y="1482725"/>
          <p14:tracePt t="21608" x="4133850" y="1527175"/>
          <p14:tracePt t="21625" x="4322763" y="1608138"/>
          <p14:tracePt t="21641" x="4419600" y="1625600"/>
          <p14:tracePt t="21658" x="4500563" y="1643063"/>
          <p14:tracePt t="21675" x="4598988" y="1652588"/>
          <p14:tracePt t="21692" x="4643438" y="1660525"/>
          <p14:tracePt t="21708" x="4687888" y="1660525"/>
          <p14:tracePt t="21725" x="4803775" y="1660525"/>
          <p14:tracePt t="21742" x="4848225" y="1660525"/>
          <p14:tracePt t="21758" x="4884738" y="1660525"/>
          <p14:tracePt t="21775" x="4938713" y="1660525"/>
          <p14:tracePt t="21776" x="4965700" y="1660525"/>
          <p14:tracePt t="21791" x="4983163" y="1660525"/>
          <p14:tracePt t="21808" x="5010150" y="1660525"/>
          <p14:tracePt t="21825" x="5037138" y="1660525"/>
          <p14:tracePt t="21841" x="5089525" y="1660525"/>
          <p14:tracePt t="21858" x="5116513" y="1660525"/>
          <p14:tracePt t="21874" x="5143500" y="1660525"/>
          <p14:tracePt t="21892" x="5205413" y="1660525"/>
          <p14:tracePt t="21908" x="5224463" y="1660525"/>
          <p14:tracePt t="21924" x="5251450" y="1660525"/>
          <p14:tracePt t="21941" x="5313363" y="1660525"/>
          <p14:tracePt t="21958" x="5348288" y="1660525"/>
          <p14:tracePt t="21974" x="5375275" y="1660525"/>
          <p14:tracePt t="21991" x="5402263" y="1660525"/>
          <p14:tracePt t="22007" x="5419725" y="1660525"/>
          <p14:tracePt t="22024" x="5429250" y="1660525"/>
          <p14:tracePt t="22081" x="5438775" y="1660525"/>
          <p14:tracePt t="22132" x="5446713" y="1660525"/>
          <p14:tracePt t="27365" x="5456238" y="1660525"/>
          <p14:tracePt t="27377" x="5510213" y="1660525"/>
          <p14:tracePt t="27391" x="5840413" y="1670050"/>
          <p14:tracePt t="27403" x="6402388" y="1751013"/>
          <p14:tracePt t="27416" x="7108825" y="1928813"/>
          <p14:tracePt t="27431" x="7358063" y="2000250"/>
          <p14:tracePt t="27447" x="7439025" y="2027238"/>
          <p14:tracePt t="27464" x="7483475" y="2044700"/>
          <p14:tracePt t="27481" x="7500938" y="2054225"/>
          <p14:tracePt t="27498" x="7510463" y="2054225"/>
          <p14:tracePt t="27708" x="7518400" y="2054225"/>
          <p14:tracePt t="27721" x="7537450" y="2044700"/>
          <p14:tracePt t="27735" x="7608888" y="2009775"/>
          <p14:tracePt t="27747" x="7742238" y="1955800"/>
          <p14:tracePt t="27764" x="8018463" y="1847850"/>
          <p14:tracePt t="27780" x="8323263" y="1751013"/>
          <p14:tracePt t="27796" x="8518525" y="1687513"/>
          <p14:tracePt t="27813" x="8732838" y="1633538"/>
          <p14:tracePt t="27830" x="8796338" y="1625600"/>
          <p14:tracePt t="27846" x="8823325" y="1625600"/>
          <p14:tracePt t="27863" x="8848725" y="1625600"/>
          <p14:tracePt t="27925" x="8858250" y="1625600"/>
          <p14:tracePt t="27963" x="8848725" y="1625600"/>
          <p14:tracePt t="27975" x="8813800" y="1625600"/>
          <p14:tracePt t="27988" x="8732838" y="1625600"/>
          <p14:tracePt t="28001" x="8599488" y="1625600"/>
          <p14:tracePt t="28014" x="8412163" y="1625600"/>
          <p14:tracePt t="28029" x="8232775" y="1633538"/>
          <p14:tracePt t="28046" x="8108950" y="1643063"/>
          <p14:tracePt t="28063" x="8037513" y="1643063"/>
          <p14:tracePt t="28079" x="7920038" y="1643063"/>
          <p14:tracePt t="28096" x="7902575" y="1643063"/>
          <p14:tracePt t="28112" x="7875588" y="1643063"/>
          <p14:tracePt t="28129" x="7858125" y="1643063"/>
          <p14:tracePt t="28166" x="7848600" y="1643063"/>
          <p14:tracePt t="28205" x="7858125" y="1643063"/>
          <p14:tracePt t="28217" x="7894638" y="1660525"/>
          <p14:tracePt t="28230" x="8001000" y="1704975"/>
          <p14:tracePt t="28245" x="8161338" y="1751013"/>
          <p14:tracePt t="28262" x="8385175" y="1803400"/>
          <p14:tracePt t="28279" x="8599488" y="1839913"/>
          <p14:tracePt t="28295" x="8858250" y="1884363"/>
          <p14:tracePt t="28312" x="8956675" y="1893888"/>
          <p14:tracePt t="28328" x="9037638" y="1901825"/>
          <p14:tracePt t="28346" x="9109075" y="1911350"/>
          <p14:tracePt t="28362" x="9126538" y="1911350"/>
          <p14:tracePt t="28379" x="9134475" y="1911350"/>
          <p14:tracePt t="28421" x="9144000" y="1911350"/>
          <p14:tracePt t="31795" x="9117013" y="1911350"/>
          <p14:tracePt t="31808" x="9055100" y="1911350"/>
          <p14:tracePt t="31822" x="8912225" y="1911350"/>
          <p14:tracePt t="31833" x="8562975" y="1911350"/>
          <p14:tracePt t="31847" x="8072438" y="1911350"/>
          <p14:tracePt t="31859" x="7572375" y="1911350"/>
          <p14:tracePt t="31872" x="7224713" y="1911350"/>
          <p14:tracePt t="31888" x="6902450" y="1928813"/>
          <p14:tracePt t="31906" x="6616700" y="1955800"/>
          <p14:tracePt t="31921" x="6402388" y="2000250"/>
          <p14:tracePt t="31938" x="6153150" y="2027238"/>
          <p14:tracePt t="31955" x="6099175" y="2036763"/>
          <p14:tracePt t="32178" x="6081713" y="2036763"/>
          <p14:tracePt t="32190" x="6054725" y="2036763"/>
          <p14:tracePt t="32204" x="6027738" y="2036763"/>
          <p14:tracePt t="32215" x="5956300" y="2036763"/>
          <p14:tracePt t="32228" x="5848350" y="2036763"/>
          <p14:tracePt t="32241" x="5697538" y="2036763"/>
          <p14:tracePt t="32255" x="5572125" y="2027238"/>
          <p14:tracePt t="32271" x="5465763" y="2027238"/>
          <p14:tracePt t="32288" x="5394325" y="2027238"/>
          <p14:tracePt t="32305" x="5295900" y="2027238"/>
          <p14:tracePt t="32321" x="5251450" y="2027238"/>
          <p14:tracePt t="32338" x="5214938" y="2027238"/>
          <p14:tracePt t="32354" x="5187950" y="2027238"/>
          <p14:tracePt t="32371" x="5160963" y="2027238"/>
          <p14:tracePt t="32387" x="5143500" y="2027238"/>
          <p14:tracePt t="32420" x="5133975" y="2027238"/>
          <p14:tracePt t="35056" x="5133975" y="2017713"/>
          <p14:tracePt t="35069" x="5197475" y="2000250"/>
          <p14:tracePt t="35082" x="5330825" y="1990725"/>
          <p14:tracePt t="35094" x="5608638" y="1982788"/>
          <p14:tracePt t="35107" x="6081713" y="1982788"/>
          <p14:tracePt t="35119" x="6491288" y="2044700"/>
          <p14:tracePt t="35132" x="6715125" y="2108200"/>
          <p14:tracePt t="35149" x="6823075" y="2143125"/>
          <p14:tracePt t="35166" x="6894513" y="2170113"/>
          <p14:tracePt t="35182" x="6919913" y="2187575"/>
          <p14:tracePt t="35199" x="6946900" y="2187575"/>
          <p14:tracePt t="35221" x="6956425" y="2197100"/>
          <p14:tracePt t="35285" x="6956425" y="2214563"/>
          <p14:tracePt t="35298" x="6956425" y="2241550"/>
          <p14:tracePt t="35313" x="6911975" y="2312988"/>
          <p14:tracePt t="35323" x="6858000" y="2393950"/>
          <p14:tracePt t="35336" x="6777038" y="2490788"/>
          <p14:tracePt t="35349" x="6680200" y="2544763"/>
          <p14:tracePt t="35365" x="6581775" y="2616200"/>
          <p14:tracePt t="35382" x="6491288" y="2660650"/>
          <p14:tracePt t="35399" x="6411913" y="2705100"/>
          <p14:tracePt t="35415" x="6188075" y="2768600"/>
          <p14:tracePt t="35432" x="6089650" y="2803525"/>
          <p14:tracePt t="35448" x="6000750" y="2803525"/>
          <p14:tracePt t="35465" x="5867400" y="2795588"/>
          <p14:tracePt t="35481" x="5813425" y="2776538"/>
          <p14:tracePt t="35499" x="5768975" y="2751138"/>
          <p14:tracePt t="35501" x="5741988" y="2732088"/>
          <p14:tracePt t="35515" x="5724525" y="2724150"/>
          <p14:tracePt t="35531" x="5715000" y="2724150"/>
          <p14:tracePt t="35548" x="5715000" y="2714625"/>
          <p14:tracePt t="35566" x="5705475" y="2705100"/>
          <p14:tracePt t="35590" x="5705475" y="2697163"/>
          <p14:tracePt t="35603" x="5705475" y="2687638"/>
          <p14:tracePt t="35616" x="5732463" y="2670175"/>
          <p14:tracePt t="35632" x="5776913" y="2643188"/>
          <p14:tracePt t="35648" x="5830888" y="2589213"/>
          <p14:tracePt t="35665" x="5919788" y="2544763"/>
          <p14:tracePt t="35681" x="6081713" y="2482850"/>
          <p14:tracePt t="35698" x="6153150" y="2465388"/>
          <p14:tracePt t="35715" x="6215063" y="2455863"/>
          <p14:tracePt t="35731" x="6375400" y="2446338"/>
          <p14:tracePt t="35748" x="6465888" y="2446338"/>
          <p14:tracePt t="35765" x="6562725" y="2446338"/>
          <p14:tracePt t="35781" x="6697663" y="2446338"/>
          <p14:tracePt t="35798" x="6742113" y="2446338"/>
          <p14:tracePt t="35814" x="6769100" y="2446338"/>
          <p14:tracePt t="35831" x="6786563" y="2446338"/>
          <p14:tracePt t="35832" x="6804025" y="2446338"/>
          <p14:tracePt t="35870" x="6813550" y="2446338"/>
          <p14:tracePt t="35972" x="6796088" y="2438400"/>
          <p14:tracePt t="35985" x="6715125" y="2411413"/>
          <p14:tracePt t="35998" x="6554788" y="2374900"/>
          <p14:tracePt t="36010" x="6313488" y="2322513"/>
          <p14:tracePt t="36023" x="6099175" y="2295525"/>
          <p14:tracePt t="36035" x="5938838" y="2268538"/>
          <p14:tracePt t="36049" x="5848350" y="2259013"/>
          <p14:tracePt t="36064" x="5776913" y="2259013"/>
          <p14:tracePt t="36081" x="5741988" y="2259013"/>
          <p14:tracePt t="36098" x="5715000" y="2259013"/>
          <p14:tracePt t="36114" x="5680075" y="2259013"/>
          <p14:tracePt t="36131" x="5661025" y="2259013"/>
          <p14:tracePt t="36148" x="5653088" y="2259013"/>
          <p14:tracePt t="36164" x="5634038" y="2259013"/>
          <p14:tracePt t="36188" x="5626100" y="2259013"/>
          <p14:tracePt t="36239" x="5626100" y="2268538"/>
          <p14:tracePt t="36264" x="5626100" y="2276475"/>
          <p14:tracePt t="36277" x="5634038" y="2295525"/>
          <p14:tracePt t="36290" x="5680075" y="2322513"/>
          <p14:tracePt t="36302" x="5741988" y="2347913"/>
          <p14:tracePt t="36315" x="5840413" y="2384425"/>
          <p14:tracePt t="36331" x="5965825" y="2411413"/>
          <p14:tracePt t="36347" x="6089650" y="2438400"/>
          <p14:tracePt t="36363" x="6188075" y="2455863"/>
          <p14:tracePt t="36381" x="6348413" y="2465388"/>
          <p14:tracePt t="36397" x="6394450" y="2465388"/>
          <p14:tracePt t="36413" x="6438900" y="2465388"/>
          <p14:tracePt t="36430" x="6473825" y="2465388"/>
          <p14:tracePt t="36447" x="6483350" y="2465388"/>
          <p14:tracePt t="36493" x="6491288" y="2465388"/>
          <p14:tracePt t="36583" x="6483350" y="2455863"/>
          <p14:tracePt t="36596" x="6411913" y="2411413"/>
          <p14:tracePt t="36608" x="6296025" y="2330450"/>
          <p14:tracePt t="36621" x="6108700" y="2241550"/>
          <p14:tracePt t="36633" x="5929313" y="2179638"/>
          <p14:tracePt t="36647" x="5751513" y="2125663"/>
          <p14:tracePt t="36662" x="5626100" y="2116138"/>
          <p14:tracePt t="36680" x="5518150" y="2108200"/>
          <p14:tracePt t="36696" x="5411788" y="2108200"/>
          <p14:tracePt t="36713" x="5180013" y="2108200"/>
          <p14:tracePt t="36729" x="5089525" y="2125663"/>
          <p14:tracePt t="36746" x="5010150" y="2160588"/>
          <p14:tracePt t="36763" x="4867275" y="2268538"/>
          <p14:tracePt t="36780" x="4795838" y="2322513"/>
          <p14:tracePt t="36796" x="4768850" y="2339975"/>
          <p14:tracePt t="36813" x="4741863" y="2366963"/>
          <p14:tracePt t="36830" x="4732338" y="2374900"/>
          <p14:tracePt t="36846" x="4732338" y="2384425"/>
          <p14:tracePt t="36875" x="4732338" y="2393950"/>
          <p14:tracePt t="36900" x="4732338" y="2401888"/>
          <p14:tracePt t="36926" x="4751388" y="2411413"/>
          <p14:tracePt t="36939" x="4813300" y="2419350"/>
          <p14:tracePt t="36951" x="4929188" y="2428875"/>
          <p14:tracePt t="36965" x="5054600" y="2438400"/>
          <p14:tracePt t="36979" x="5205413" y="2446338"/>
          <p14:tracePt t="36996" x="5330825" y="2446338"/>
          <p14:tracePt t="37012" x="5438775" y="2446338"/>
          <p14:tracePt t="37029" x="5608638" y="2446338"/>
          <p14:tracePt t="37046" x="5661025" y="2446338"/>
          <p14:tracePt t="37063" x="5688013" y="2446338"/>
          <p14:tracePt t="37079" x="5697538" y="2446338"/>
          <p14:tracePt t="37095" x="5705475" y="2446338"/>
          <p14:tracePt t="37155" x="5705475" y="2428875"/>
          <p14:tracePt t="37168" x="5653088" y="2366963"/>
          <p14:tracePt t="37181" x="5572125" y="2295525"/>
          <p14:tracePt t="37195" x="5446713" y="2197100"/>
          <p14:tracePt t="37212" x="5313363" y="2133600"/>
          <p14:tracePt t="37229" x="5187950" y="2089150"/>
          <p14:tracePt t="37246" x="5000625" y="2062163"/>
          <p14:tracePt t="37262" x="4894263" y="2062163"/>
          <p14:tracePt t="37278" x="4803775" y="2062163"/>
          <p14:tracePt t="37295" x="4643438" y="2062163"/>
          <p14:tracePt t="37312" x="4598988" y="2062163"/>
          <p14:tracePt t="37328" x="4527550" y="2081213"/>
          <p14:tracePt t="37344" x="4473575" y="2108200"/>
          <p14:tracePt t="37361" x="4394200" y="2160588"/>
          <p14:tracePt t="37379" x="4348163" y="2197100"/>
          <p14:tracePt t="37395" x="4330700" y="2205038"/>
          <p14:tracePt t="37411" x="4313238" y="2232025"/>
          <p14:tracePt t="37428" x="4303713" y="2232025"/>
          <p14:tracePt t="37447" x="4295775" y="2241550"/>
          <p14:tracePt t="37485" x="4295775" y="2251075"/>
          <p14:tracePt t="37498" x="4295775" y="2259013"/>
          <p14:tracePt t="37511" x="4295775" y="2268538"/>
          <p14:tracePt t="37523" x="4295775" y="2276475"/>
          <p14:tracePt t="37537" x="4295775" y="2286000"/>
          <p14:tracePt t="37549" x="4322763" y="2303463"/>
          <p14:tracePt t="37562" x="4394200" y="2330450"/>
          <p14:tracePt t="37578" x="4491038" y="2357438"/>
          <p14:tracePt t="37594" x="4660900" y="2384425"/>
          <p14:tracePt t="37611" x="4919663" y="2411413"/>
          <p14:tracePt t="37628" x="5384800" y="2438400"/>
          <p14:tracePt t="37645" x="5500688" y="2446338"/>
          <p14:tracePt t="37660" x="5562600" y="2446338"/>
          <p14:tracePt t="37678" x="5608638" y="2446338"/>
          <p14:tracePt t="37702" x="5626100" y="2446338"/>
          <p14:tracePt t="37715" x="5643563" y="2446338"/>
          <p14:tracePt t="37729" x="5680075" y="2419350"/>
          <p14:tracePt t="37744" x="5724525" y="2384425"/>
          <p14:tracePt t="37761" x="5813425" y="2339975"/>
          <p14:tracePt t="37777" x="5938838" y="2286000"/>
          <p14:tracePt t="37794" x="6296025" y="2187575"/>
          <p14:tracePt t="37810" x="6572250" y="2152650"/>
          <p14:tracePt t="37827" x="6973888" y="2152650"/>
          <p14:tracePt t="37844" x="8045450" y="2393950"/>
          <p14:tracePt t="37861" x="8653463" y="2660650"/>
          <p14:tracePt t="37878" x="9232900" y="2973388"/>
          <p14:tracePt t="37894" x="9966325" y="3500438"/>
          <p14:tracePt t="37911" x="10063163" y="3581400"/>
          <p14:tracePt t="37927" x="10117138" y="3616325"/>
          <p14:tracePt t="37944" x="10153650" y="3633788"/>
          <p14:tracePt t="38173" x="10161588" y="3633788"/>
          <p14:tracePt t="38185" x="10188575" y="3633788"/>
          <p14:tracePt t="38198" x="10260013" y="3633788"/>
          <p14:tracePt t="38211" x="10340975" y="3625850"/>
          <p14:tracePt t="38226" x="10447338" y="3625850"/>
          <p14:tracePt t="38243" x="10563225" y="3616325"/>
          <p14:tracePt t="38260" x="10634663" y="3608388"/>
          <p14:tracePt t="38276" x="10706100" y="3589338"/>
          <p14:tracePt t="38293" x="10715625" y="3581400"/>
          <p14:tracePt t="38310" x="10725150" y="3571875"/>
          <p14:tracePt t="38327" x="10733088" y="3536950"/>
          <p14:tracePt t="38343" x="10733088" y="3465513"/>
          <p14:tracePt t="38359" x="10733088" y="3375025"/>
          <p14:tracePt t="38376" x="10688638" y="3187700"/>
          <p14:tracePt t="38392" x="10671175" y="3098800"/>
          <p14:tracePt t="38409" x="10653713" y="3036888"/>
          <p14:tracePt t="38427" x="10634663" y="2990850"/>
          <p14:tracePt t="38443" x="10617200" y="2973388"/>
          <p14:tracePt t="38459" x="10609263" y="2955925"/>
          <p14:tracePt t="38476" x="10582275" y="2946400"/>
          <p14:tracePt t="38493" x="10501313" y="2919413"/>
          <p14:tracePt t="38509" x="10402888" y="2901950"/>
          <p14:tracePt t="38526" x="10304463" y="2894013"/>
          <p14:tracePt t="38543" x="10063163" y="2874963"/>
          <p14:tracePt t="38559" x="9966325" y="2874963"/>
          <p14:tracePt t="38575" x="9885363" y="2874963"/>
          <p14:tracePt t="38593" x="9796463" y="2874963"/>
          <p14:tracePt t="38609" x="9769475" y="2874963"/>
          <p14:tracePt t="38626" x="9752013" y="2874963"/>
          <p14:tracePt t="38643" x="9698038" y="2874963"/>
          <p14:tracePt t="38659" x="9688513" y="2874963"/>
          <p14:tracePt t="38676" x="9680575" y="2874963"/>
          <p14:tracePt t="38692" x="9661525" y="2874963"/>
          <p14:tracePt t="38708" x="9644063" y="2874963"/>
          <p14:tracePt t="38732" x="9634538" y="2874963"/>
          <p14:tracePt t="42004" x="9617075" y="2874963"/>
          <p14:tracePt t="42017" x="9582150" y="2874963"/>
          <p14:tracePt t="42030" x="9466263" y="2874963"/>
          <p14:tracePt t="42042" x="9197975" y="2874963"/>
          <p14:tracePt t="42056" x="8599488" y="2874963"/>
          <p14:tracePt t="42069" x="7902575" y="2857500"/>
          <p14:tracePt t="42086" x="7340600" y="2857500"/>
          <p14:tracePt t="42102" x="6894513" y="2857500"/>
          <p14:tracePt t="42120" x="6296025" y="2857500"/>
          <p14:tracePt t="42135" x="6045200" y="2857500"/>
          <p14:tracePt t="42152" x="5919788" y="2874963"/>
          <p14:tracePt t="42169" x="5840413" y="2884488"/>
          <p14:tracePt t="42386" x="5822950" y="2884488"/>
          <p14:tracePt t="42399" x="5803900" y="2884488"/>
          <p14:tracePt t="42412" x="5776913" y="2884488"/>
          <p14:tracePt t="42424" x="5732463" y="2884488"/>
          <p14:tracePt t="42437" x="5661025" y="2884488"/>
          <p14:tracePt t="42451" x="5581650" y="2884488"/>
          <p14:tracePt t="42469" x="5518150" y="2874963"/>
          <p14:tracePt t="42485" x="5456238" y="2867025"/>
          <p14:tracePt t="42503" x="5375275" y="2840038"/>
          <p14:tracePt t="42518" x="5340350" y="2830513"/>
          <p14:tracePt t="42535" x="5295900" y="2822575"/>
          <p14:tracePt t="42551" x="5241925" y="2795588"/>
          <p14:tracePt t="42568" x="5214938" y="2776538"/>
          <p14:tracePt t="42585" x="5205413" y="2776538"/>
          <p14:tracePt t="42601" x="5187950" y="2759075"/>
          <p14:tracePt t="42605" x="5180013" y="2759075"/>
          <p14:tracePt t="42619" x="5170488" y="2759075"/>
          <p14:tracePt t="42635" x="5160963" y="2759075"/>
          <p14:tracePt t="42651" x="5160963" y="2751138"/>
          <p14:tracePt t="43175" x="5143500" y="2751138"/>
          <p14:tracePt t="43188" x="5116513" y="2751138"/>
          <p14:tracePt t="43201" x="5045075" y="2751138"/>
          <p14:tracePt t="43213" x="4946650" y="2759075"/>
          <p14:tracePt t="43226" x="4822825" y="2786063"/>
          <p14:tracePt t="43239" x="4687888" y="2813050"/>
          <p14:tracePt t="43252" x="4589463" y="2822575"/>
          <p14:tracePt t="43267" x="4518025" y="2822575"/>
          <p14:tracePt t="43283" x="4465638" y="2822575"/>
          <p14:tracePt t="43300" x="4429125" y="2822575"/>
          <p14:tracePt t="43317" x="4402138" y="2822575"/>
          <p14:tracePt t="43334" x="4394200" y="2822575"/>
          <p14:tracePt t="43350" x="4384675" y="2822575"/>
          <p14:tracePt t="43417" x="4465638" y="2822575"/>
          <p14:tracePt t="43430" x="4705350" y="2830513"/>
          <p14:tracePt t="43442" x="5276850" y="2847975"/>
          <p14:tracePt t="43455" x="6089650" y="2874963"/>
          <p14:tracePt t="43469" x="6875463" y="2874963"/>
          <p14:tracePt t="43483" x="7670800" y="2874963"/>
          <p14:tracePt t="43501" x="8456613" y="2874963"/>
          <p14:tracePt t="43516" x="9224963" y="2894013"/>
          <p14:tracePt t="43533" x="10269538" y="3036888"/>
          <p14:tracePt t="43551" x="10412413" y="3071813"/>
          <p14:tracePt t="43566" x="10501313" y="3098800"/>
          <p14:tracePt t="43583" x="10563225" y="3116263"/>
          <p14:tracePt t="43914" x="10555288" y="3116263"/>
          <p14:tracePt t="43926" x="10528300" y="3116263"/>
          <p14:tracePt t="43939" x="10501313" y="3116263"/>
          <p14:tracePt t="43952" x="10447338" y="3116263"/>
          <p14:tracePt t="43966" x="10394950" y="3108325"/>
          <p14:tracePt t="43982" x="10323513" y="3108325"/>
          <p14:tracePt t="43998" x="10233025" y="3098800"/>
          <p14:tracePt t="44016" x="10134600" y="3089275"/>
          <p14:tracePt t="44031" x="10099675" y="3089275"/>
          <p14:tracePt t="44048" x="10082213" y="3089275"/>
          <p14:tracePt t="44066" x="10063163" y="3089275"/>
          <p14:tracePt t="44067" x="10045700" y="3089275"/>
          <p14:tracePt t="44091" x="10028238" y="3089275"/>
          <p14:tracePt t="44104" x="10028238" y="3081338"/>
          <p14:tracePt t="45149" x="10018713" y="3081338"/>
          <p14:tracePt t="45162" x="10001250" y="3081338"/>
          <p14:tracePt t="45174" x="9974263" y="3081338"/>
          <p14:tracePt t="45190" x="9920288" y="3081338"/>
          <p14:tracePt t="45200" x="9823450" y="3081338"/>
          <p14:tracePt t="45213" x="9715500" y="3081338"/>
          <p14:tracePt t="45229" x="9590088" y="3081338"/>
          <p14:tracePt t="45246" x="9483725" y="3081338"/>
          <p14:tracePt t="45263" x="9323388" y="3081338"/>
          <p14:tracePt t="45280" x="9277350" y="3081338"/>
          <p14:tracePt t="45296" x="9224963" y="3081338"/>
          <p14:tracePt t="45313" x="9188450" y="3081338"/>
          <p14:tracePt t="45329" x="9109075" y="3081338"/>
          <p14:tracePt t="45346" x="9082088" y="3081338"/>
          <p14:tracePt t="45363" x="9063038" y="3081338"/>
          <p14:tracePt t="45379" x="9037638" y="3081338"/>
          <p14:tracePt t="45396" x="9028113" y="3081338"/>
          <p14:tracePt t="48078" x="9018588" y="3081338"/>
          <p14:tracePt t="48091" x="9001125" y="3071813"/>
          <p14:tracePt t="48104" x="8920163" y="3062288"/>
          <p14:tracePt t="48116" x="8769350" y="3044825"/>
          <p14:tracePt t="48130" x="8474075" y="3000375"/>
          <p14:tracePt t="48142" x="8089900" y="2946400"/>
          <p14:tracePt t="48157" x="7786688" y="2919413"/>
          <p14:tracePt t="48175" x="7537450" y="2901950"/>
          <p14:tracePt t="48191" x="7205663" y="2884488"/>
          <p14:tracePt t="48193" x="6902450" y="2874963"/>
          <p14:tracePt t="48207" x="6626225" y="2874963"/>
          <p14:tracePt t="48224" x="6348413" y="2840038"/>
          <p14:tracePt t="48240" x="6134100" y="2813050"/>
          <p14:tracePt t="48258" x="5803900" y="2803525"/>
          <p14:tracePt t="48274" x="5688013" y="2795588"/>
          <p14:tracePt t="48290" x="5589588" y="2795588"/>
          <p14:tracePt t="48307" x="5500688" y="2795588"/>
          <p14:tracePt t="48308" x="5419725" y="2795588"/>
          <p14:tracePt t="48323" x="5357813" y="2795588"/>
          <p14:tracePt t="48340" x="5313363" y="2795588"/>
          <p14:tracePt t="48357" x="5259388" y="2795588"/>
          <p14:tracePt t="48373" x="5197475" y="2795588"/>
          <p14:tracePt t="48390" x="5170488" y="2795588"/>
          <p14:tracePt t="48406" x="5143500" y="2803525"/>
          <p14:tracePt t="48423" x="5126038" y="2830513"/>
          <p14:tracePt t="48440" x="5108575" y="2857500"/>
          <p14:tracePt t="48457" x="5099050" y="2894013"/>
          <p14:tracePt t="48474" x="5099050" y="2965450"/>
          <p14:tracePt t="48490" x="5099050" y="2990850"/>
          <p14:tracePt t="48507" x="5099050" y="3017838"/>
          <p14:tracePt t="48524" x="5160963" y="3054350"/>
          <p14:tracePt t="48540" x="5241925" y="3054350"/>
          <p14:tracePt t="48557" x="5402263" y="3036888"/>
          <p14:tracePt t="48574" x="5634038" y="2919413"/>
          <p14:tracePt t="48575" x="5786438" y="2830513"/>
          <p14:tracePt t="48590" x="5840413" y="2768600"/>
          <p14:tracePt t="48607" x="5894388" y="2687638"/>
          <p14:tracePt t="48623" x="5911850" y="2625725"/>
          <p14:tracePt t="48640" x="5929313" y="2500313"/>
          <p14:tracePt t="48656" x="5929313" y="2473325"/>
          <p14:tracePt t="48674" x="5919788" y="2428875"/>
          <p14:tracePt t="48690" x="5822950" y="2366963"/>
          <p14:tracePt t="48706" x="5759450" y="2339975"/>
          <p14:tracePt t="48723" x="5688013" y="2322513"/>
          <p14:tracePt t="48740" x="5589588" y="2276475"/>
          <p14:tracePt t="48756" x="5537200" y="2268538"/>
          <p14:tracePt t="48773" x="5491163" y="2259013"/>
          <p14:tracePt t="48789" x="5446713" y="2259013"/>
          <p14:tracePt t="48806" x="5357813" y="2259013"/>
          <p14:tracePt t="48823" x="5303838" y="2259013"/>
          <p14:tracePt t="48839" x="5276850" y="2259013"/>
          <p14:tracePt t="48856" x="5205413" y="2312988"/>
          <p14:tracePt t="48872" x="5170488" y="2374900"/>
          <p14:tracePt t="48889" x="5116513" y="2465388"/>
          <p14:tracePt t="48907" x="5027613" y="2625725"/>
          <p14:tracePt t="48924" x="5000625" y="2679700"/>
          <p14:tracePt t="48939" x="4973638" y="2724150"/>
          <p14:tracePt t="48956" x="4956175" y="2768600"/>
          <p14:tracePt t="48973" x="4956175" y="2795588"/>
          <p14:tracePt t="48989" x="4956175" y="2822575"/>
          <p14:tracePt t="49006" x="4973638" y="2847975"/>
          <p14:tracePt t="49023" x="5116513" y="2911475"/>
          <p14:tracePt t="49039" x="5259388" y="2955925"/>
          <p14:tracePt t="49056" x="5483225" y="3000375"/>
          <p14:tracePt t="49074" x="5973763" y="3054350"/>
          <p14:tracePt t="49089" x="6197600" y="3054350"/>
          <p14:tracePt t="49106" x="6323013" y="3062288"/>
          <p14:tracePt t="49122" x="6500813" y="3062288"/>
          <p14:tracePt t="49139" x="6554788" y="3062288"/>
          <p14:tracePt t="49156" x="6599238" y="3036888"/>
          <p14:tracePt t="49172" x="6653213" y="2946400"/>
          <p14:tracePt t="49189" x="6670675" y="2874963"/>
          <p14:tracePt t="49206" x="6670675" y="2813050"/>
          <p14:tracePt t="49222" x="6670675" y="2741613"/>
          <p14:tracePt t="49239" x="6634163" y="2589213"/>
          <p14:tracePt t="49255" x="6562725" y="2500313"/>
          <p14:tracePt t="49272" x="6500813" y="2446338"/>
          <p14:tracePt t="49289" x="6340475" y="2366963"/>
          <p14:tracePt t="49305" x="6251575" y="2347913"/>
          <p14:tracePt t="49322" x="6153150" y="2322513"/>
          <p14:tracePt t="49339" x="5894388" y="2339975"/>
          <p14:tracePt t="49355" x="5776913" y="2401888"/>
          <p14:tracePt t="49372" x="5626100" y="2500313"/>
          <p14:tracePt t="49390" x="5500688" y="2625725"/>
          <p14:tracePt t="49405" x="5465763" y="2670175"/>
          <p14:tracePt t="49422" x="5446713" y="2724150"/>
          <p14:tracePt t="49439" x="5438775" y="2813050"/>
          <p14:tracePt t="49455" x="5438775" y="2874963"/>
          <p14:tracePt t="49471" x="5473700" y="2938463"/>
          <p14:tracePt t="49488" x="5518150" y="2973388"/>
          <p14:tracePt t="49505" x="5776913" y="3081338"/>
          <p14:tracePt t="49521" x="6045200" y="3125788"/>
          <p14:tracePt t="49538" x="6456363" y="3197225"/>
          <p14:tracePt t="49555" x="7331075" y="3251200"/>
          <p14:tracePt t="49571" x="7786688" y="3286125"/>
          <p14:tracePt t="49588" x="8232775" y="3303588"/>
          <p14:tracePt t="49605" x="8939213" y="3348038"/>
          <p14:tracePt t="49622" x="9117013" y="3348038"/>
          <p14:tracePt t="49638" x="9224963" y="3357563"/>
          <p14:tracePt t="49654" x="9296400" y="3357563"/>
          <p14:tracePt t="49656" x="9348788" y="3357563"/>
          <p14:tracePt t="50139" x="9358313" y="3357563"/>
          <p14:tracePt t="50152" x="9375775" y="3357563"/>
          <p14:tracePt t="50164" x="9429750" y="3357563"/>
          <p14:tracePt t="50177" x="9501188" y="3348038"/>
          <p14:tracePt t="50190" x="9599613" y="3340100"/>
          <p14:tracePt t="50204" x="9698038" y="3322638"/>
          <p14:tracePt t="50220" x="9777413" y="3303588"/>
          <p14:tracePt t="50237" x="9823450" y="3295650"/>
          <p14:tracePt t="50254" x="9912350" y="3268663"/>
          <p14:tracePt t="50270" x="9939338" y="3259138"/>
          <p14:tracePt t="50287" x="9956800" y="3259138"/>
          <p14:tracePt t="50304" x="9966325" y="3259138"/>
          <p14:tracePt t="50320" x="9966325" y="3251200"/>
          <p14:tracePt t="50368" x="9966325" y="3241675"/>
          <p14:tracePt t="50419" x="9947275" y="3224213"/>
          <p14:tracePt t="50432" x="9902825" y="3197225"/>
          <p14:tracePt t="50444" x="9813925" y="3143250"/>
          <p14:tracePt t="50457" x="9705975" y="3089275"/>
          <p14:tracePt t="50470" x="9582150" y="3054350"/>
          <p14:tracePt t="50486" x="9466263" y="3027363"/>
          <p14:tracePt t="50504" x="9394825" y="3017838"/>
          <p14:tracePt t="50519" x="9340850" y="3017838"/>
          <p14:tracePt t="50536" x="9286875" y="3017838"/>
          <p14:tracePt t="50552" x="9269413" y="3017838"/>
          <p14:tracePt t="50569" x="9251950" y="3017838"/>
          <p14:tracePt t="50586" x="9215438" y="3017838"/>
          <p14:tracePt t="50602" x="9205913" y="3017838"/>
          <p14:tracePt t="51094" x="9197975" y="3017838"/>
          <p14:tracePt t="51108" x="9180513" y="3017838"/>
          <p14:tracePt t="51119" x="9153525" y="3017838"/>
          <p14:tracePt t="51132" x="9109075" y="3017838"/>
          <p14:tracePt t="51145" x="9010650" y="3017838"/>
          <p14:tracePt t="51158" x="8875713" y="3027363"/>
          <p14:tracePt t="51170" x="8688388" y="3044825"/>
          <p14:tracePt t="51185" x="8518525" y="3071813"/>
          <p14:tracePt t="51202" x="8367713" y="3081338"/>
          <p14:tracePt t="51218" x="8242300" y="3098800"/>
          <p14:tracePt t="51235" x="8062913" y="3108325"/>
          <p14:tracePt t="51251" x="7974013" y="3108325"/>
          <p14:tracePt t="51268" x="7902575" y="3108325"/>
          <p14:tracePt t="51285" x="7813675" y="3108325"/>
          <p14:tracePt t="51501" x="7804150" y="3108325"/>
          <p14:tracePt t="51514" x="7796213" y="3108325"/>
          <p14:tracePt t="51527" x="7759700" y="3108325"/>
          <p14:tracePt t="51541" x="7680325" y="3108325"/>
          <p14:tracePt t="51552" x="7527925" y="3108325"/>
          <p14:tracePt t="51567" x="7304088" y="3108325"/>
          <p14:tracePt t="51585" x="7045325" y="3108325"/>
          <p14:tracePt t="51601" x="6858000" y="3081338"/>
          <p14:tracePt t="51618" x="6680200" y="3081338"/>
          <p14:tracePt t="51635" x="6616700" y="3071813"/>
          <p14:tracePt t="51651" x="6572250" y="3062288"/>
          <p14:tracePt t="51667" x="6554788" y="3062288"/>
          <p14:tracePt t="52508" x="6545263" y="3062288"/>
          <p14:tracePt t="52520" x="6537325" y="3062288"/>
          <p14:tracePt t="52533" x="6491288" y="3054350"/>
          <p14:tracePt t="52546" x="6419850" y="3027363"/>
          <p14:tracePt t="52559" x="6259513" y="2990850"/>
          <p14:tracePt t="52571" x="5965825" y="2928938"/>
          <p14:tracePt t="52584" x="5608638" y="2884488"/>
          <p14:tracePt t="52599" x="5322888" y="2857500"/>
          <p14:tracePt t="52615" x="5143500" y="2840038"/>
          <p14:tracePt t="52632" x="4991100" y="2840038"/>
          <p14:tracePt t="52649" x="4786313" y="2840038"/>
          <p14:tracePt t="52666" x="4687888" y="2840038"/>
          <p14:tracePt t="52682" x="4625975" y="2840038"/>
          <p14:tracePt t="52699" x="4510088" y="2840038"/>
          <p14:tracePt t="52715" x="4465638" y="2840038"/>
          <p14:tracePt t="52732" x="4446588" y="2847975"/>
          <p14:tracePt t="52748" x="4438650" y="2847975"/>
          <p14:tracePt t="52750" x="4429125" y="2847975"/>
          <p14:tracePt t="52775" x="4419600" y="2847975"/>
          <p14:tracePt t="52838" x="4446588" y="2847975"/>
          <p14:tracePt t="52851" x="4537075" y="2847975"/>
          <p14:tracePt t="52864" x="4857750" y="2857500"/>
          <p14:tracePt t="52876" x="5456238" y="2955925"/>
          <p14:tracePt t="52889" x="6089650" y="3054350"/>
          <p14:tracePt t="52902" x="6581775" y="3160713"/>
          <p14:tracePt t="52916" x="7018338" y="3232150"/>
          <p14:tracePt t="52931" x="7375525" y="3295650"/>
          <p14:tracePt t="52949" x="7715250" y="3348038"/>
          <p14:tracePt t="52965" x="7947025" y="3367088"/>
          <p14:tracePt t="52982" x="8010525" y="3375025"/>
          <p14:tracePt t="52998" x="8027988" y="3375025"/>
          <p14:tracePt t="53195" x="8037513" y="3375025"/>
          <p14:tracePt t="53207" x="8054975" y="3375025"/>
          <p14:tracePt t="53220" x="8099425" y="3375025"/>
          <p14:tracePt t="53233" x="8251825" y="3367088"/>
          <p14:tracePt t="53247" x="8582025" y="3348038"/>
          <p14:tracePt t="53265" x="9028113" y="3330575"/>
          <p14:tracePt t="53281" x="9447213" y="3330575"/>
          <p14:tracePt t="53297" x="9804400" y="3330575"/>
          <p14:tracePt t="53314" x="9929813" y="3330575"/>
          <p14:tracePt t="53331" x="10010775" y="3330575"/>
          <p14:tracePt t="53347" x="10109200" y="3340100"/>
          <p14:tracePt t="53365" x="10117138" y="3340100"/>
          <p14:tracePt t="53381" x="10134600" y="3348038"/>
          <p14:tracePt t="53397" x="10144125" y="3348038"/>
          <p14:tracePt t="55054" x="10153650" y="3348038"/>
          <p14:tracePt t="55067" x="10161588" y="3348038"/>
          <p14:tracePt t="55080" x="10188575" y="3348038"/>
          <p14:tracePt t="55094" x="10233025" y="3348038"/>
          <p14:tracePt t="55110" x="10313988" y="3367088"/>
          <p14:tracePt t="55127" x="10412413" y="3402013"/>
          <p14:tracePt t="55144" x="10590213" y="3544888"/>
          <p14:tracePt t="55160" x="10680700" y="3633788"/>
          <p14:tracePt t="55177" x="10760075" y="3714750"/>
          <p14:tracePt t="55195" x="10831513" y="3867150"/>
          <p14:tracePt t="55210" x="10858500" y="3990975"/>
          <p14:tracePt t="55228" x="10858500" y="4089400"/>
          <p14:tracePt t="55245" x="10804525" y="4268788"/>
          <p14:tracePt t="55260" x="10733088" y="4367213"/>
          <p14:tracePt t="55277" x="10634663" y="4473575"/>
          <p14:tracePt t="55294" x="10501313" y="4633913"/>
          <p14:tracePt t="55297" x="10375900" y="4714875"/>
          <p14:tracePt t="55311" x="10277475" y="4776788"/>
          <p14:tracePt t="55328" x="10206038" y="4822825"/>
          <p14:tracePt t="55344" x="10171113" y="4840288"/>
          <p14:tracePt t="55360" x="10117138" y="4857750"/>
          <p14:tracePt t="55377" x="10109200" y="4857750"/>
          <p14:tracePt t="64717" x="10109200" y="4840288"/>
          <p14:tracePt t="64730" x="10109200" y="4795838"/>
          <p14:tracePt t="64743" x="10109200" y="4732338"/>
          <p14:tracePt t="64755" x="10109200" y="4670425"/>
          <p14:tracePt t="64768" x="10134600" y="4589463"/>
          <p14:tracePt t="64781" x="10180638" y="4537075"/>
          <p14:tracePt t="64794" x="10260013" y="4500563"/>
          <p14:tracePt t="64809" x="10348913" y="4483100"/>
          <p14:tracePt t="64825" x="10420350" y="4465638"/>
          <p14:tracePt t="64842" x="10483850" y="4456113"/>
          <p14:tracePt t="64859" x="10537825" y="4456113"/>
          <p14:tracePt t="64875" x="10555288" y="4456113"/>
          <p14:tracePt t="64895" x="10563225" y="4465638"/>
          <p14:tracePt t="64910" x="10563225" y="4500563"/>
          <p14:tracePt t="64925" x="10563225" y="4562475"/>
          <p14:tracePt t="64941" x="10555288" y="4679950"/>
          <p14:tracePt t="64958" x="10491788" y="4822825"/>
          <p14:tracePt t="64975" x="10313988" y="5099050"/>
          <p14:tracePt t="64991" x="10252075" y="5153025"/>
          <p14:tracePt t="65008" x="10198100" y="5180013"/>
          <p14:tracePt t="65025" x="10134600" y="5197475"/>
          <p14:tracePt t="65041" x="10126663" y="5205413"/>
          <p14:tracePt t="65058" x="10099675" y="5205413"/>
          <p14:tracePt t="65075" x="10082213" y="5205413"/>
          <p14:tracePt t="65091" x="10063163" y="5205413"/>
          <p14:tracePt t="65108" x="10055225" y="5205413"/>
          <p14:tracePt t="65125" x="10028238" y="5205413"/>
          <p14:tracePt t="65141" x="10018713" y="5205413"/>
          <p14:tracePt t="65175" x="10010775" y="5205413"/>
          <p14:tracePt t="65213" x="10001250" y="5205413"/>
          <p14:tracePt t="65557" x="9991725" y="5205413"/>
          <p14:tracePt t="65570" x="9966325" y="5187950"/>
          <p14:tracePt t="65583" x="9939338" y="5153025"/>
          <p14:tracePt t="65595" x="9858375" y="5072063"/>
          <p14:tracePt t="65609" x="9752013" y="4946650"/>
          <p14:tracePt t="65624" x="9626600" y="4813300"/>
          <p14:tracePt t="65640" x="9537700" y="4724400"/>
          <p14:tracePt t="65657" x="9456738" y="4643438"/>
          <p14:tracePt t="65673" x="9242425" y="4500563"/>
          <p14:tracePt t="65690" x="9117013" y="4411663"/>
          <p14:tracePt t="65708" x="8939213" y="4303713"/>
          <p14:tracePt t="65723" x="8634413" y="4205288"/>
          <p14:tracePt t="65741" x="8501063" y="4187825"/>
          <p14:tracePt t="65757" x="8402638" y="4179888"/>
          <p14:tracePt t="65774" x="8180388" y="4179888"/>
          <p14:tracePt t="65791" x="8081963" y="4179888"/>
          <p14:tracePt t="65806" x="7983538" y="4179888"/>
          <p14:tracePt t="65823" x="7912100" y="4214813"/>
          <p14:tracePt t="65825" x="7858125" y="4251325"/>
          <p14:tracePt t="65840" x="7813675" y="4286250"/>
          <p14:tracePt t="65857" x="7769225" y="4322763"/>
          <p14:tracePt t="65873" x="7742238" y="4340225"/>
          <p14:tracePt t="65890" x="7724775" y="4411663"/>
          <p14:tracePt t="65906" x="7724775" y="4473575"/>
          <p14:tracePt t="65923" x="7724775" y="4537075"/>
          <p14:tracePt t="65940" x="7769225" y="4633913"/>
          <p14:tracePt t="65956" x="7786688" y="4660900"/>
          <p14:tracePt t="65974" x="7823200" y="4679950"/>
          <p14:tracePt t="65990" x="7956550" y="4705350"/>
          <p14:tracePt t="66006" x="8081963" y="4714875"/>
          <p14:tracePt t="66023" x="8232775" y="4732338"/>
          <p14:tracePt t="66040" x="8367713" y="4732338"/>
          <p14:tracePt t="66041" x="8474075" y="4724400"/>
          <p14:tracePt t="66056" x="8555038" y="4697413"/>
          <p14:tracePt t="66073" x="8589963" y="4660900"/>
          <p14:tracePt t="66089" x="8616950" y="4633913"/>
          <p14:tracePt t="66106" x="8653463" y="4562475"/>
          <p14:tracePt t="66123" x="8661400" y="4537075"/>
          <p14:tracePt t="66140" x="8661400" y="4518025"/>
          <p14:tracePt t="66156" x="8670925" y="4456113"/>
          <p14:tracePt t="66173" x="8670925" y="4419600"/>
          <p14:tracePt t="66189" x="8670925" y="4340225"/>
          <p14:tracePt t="66206" x="8616950" y="4232275"/>
          <p14:tracePt t="66223" x="8572500" y="4187825"/>
          <p14:tracePt t="66240" x="8518525" y="4160838"/>
          <p14:tracePt t="66257" x="8402638" y="4108450"/>
          <p14:tracePt t="66275" x="8331200" y="4098925"/>
          <p14:tracePt t="66289" x="8259763" y="4071938"/>
          <p14:tracePt t="66306" x="8197850" y="4062413"/>
          <p14:tracePt t="66323" x="8081963" y="4054475"/>
          <p14:tracePt t="66339" x="8054975" y="4054475"/>
          <p14:tracePt t="66356" x="8027988" y="4054475"/>
          <p14:tracePt t="66373" x="7991475" y="4054475"/>
          <p14:tracePt t="66391" x="7974013" y="4054475"/>
          <p14:tracePt t="66406" x="7947025" y="4054475"/>
          <p14:tracePt t="66422" x="7902575" y="4098925"/>
          <p14:tracePt t="66439" x="7894638" y="4133850"/>
          <p14:tracePt t="66456" x="7875588" y="4170363"/>
          <p14:tracePt t="66472" x="7867650" y="4241800"/>
          <p14:tracePt t="66489" x="7867650" y="4259263"/>
          <p14:tracePt t="66506" x="7867650" y="4276725"/>
          <p14:tracePt t="66522" x="7867650" y="4286250"/>
          <p14:tracePt t="66540" x="7885113" y="4313238"/>
          <p14:tracePt t="66556" x="7894638" y="4330700"/>
          <p14:tracePt t="66572" x="7920038" y="4340225"/>
          <p14:tracePt t="66590" x="7974013" y="4367213"/>
          <p14:tracePt t="66606" x="8001000" y="4375150"/>
          <p14:tracePt t="66622" x="8018463" y="4384675"/>
          <p14:tracePt t="66639" x="8072438" y="4394200"/>
          <p14:tracePt t="66655" x="8081963" y="4394200"/>
          <p14:tracePt t="66672" x="8089900" y="4394200"/>
          <p14:tracePt t="66701" x="8099425" y="4394200"/>
          <p14:tracePt t="66880" x="8099425" y="4402138"/>
          <p14:tracePt t="66956" x="8081963" y="4402138"/>
          <p14:tracePt t="66970" x="8045450" y="4402138"/>
          <p14:tracePt t="66982" x="7947025" y="4419600"/>
          <p14:tracePt t="66996" x="7813675" y="4438650"/>
          <p14:tracePt t="67007" x="7680325" y="4446588"/>
          <p14:tracePt t="67021" x="7537450" y="4483100"/>
          <p14:tracePt t="67038" x="7439025" y="4483100"/>
          <p14:tracePt t="67055" x="7367588" y="4491038"/>
          <p14:tracePt t="67072" x="7251700" y="4500563"/>
          <p14:tracePt t="67088" x="7197725" y="4500563"/>
          <p14:tracePt t="67104" x="7161213" y="4510088"/>
          <p14:tracePt t="67121" x="7108825" y="4510088"/>
          <p14:tracePt t="67138" x="7037388" y="4510088"/>
          <p14:tracePt t="67154" x="7010400" y="4510088"/>
          <p14:tracePt t="67171" x="6983413" y="4510088"/>
          <p14:tracePt t="67187" x="6946900" y="4510088"/>
          <p14:tracePt t="67211" x="6938963" y="4510088"/>
          <p14:tracePt t="67237" x="6929438" y="4510088"/>
          <p14:tracePt t="67300" x="6919913" y="4510088"/>
          <p14:tracePt t="67491" x="6911975" y="4510088"/>
          <p14:tracePt t="67797" x="6894513" y="4510088"/>
          <p14:tracePt t="67809" x="6875463" y="4510088"/>
          <p14:tracePt t="67822" x="6804025" y="4510088"/>
          <p14:tracePt t="67836" x="6653213" y="4500563"/>
          <p14:tracePt t="67853" x="6323013" y="4465638"/>
          <p14:tracePt t="67870" x="5894388" y="4429125"/>
          <p14:tracePt t="67887" x="5197475" y="4348163"/>
          <p14:tracePt t="67903" x="4965700" y="4340225"/>
          <p14:tracePt t="67919" x="4741863" y="4340225"/>
          <p14:tracePt t="67937" x="4456113" y="4340225"/>
          <p14:tracePt t="67953" x="4367213" y="4340225"/>
          <p14:tracePt t="67971" x="4276725" y="4340225"/>
          <p14:tracePt t="67990" x="4187825" y="4340225"/>
          <p14:tracePt t="68003" x="4170363" y="4340225"/>
          <p14:tracePt t="68019" x="4152900" y="4340225"/>
          <p14:tracePt t="68036" x="4143375" y="4340225"/>
          <p14:tracePt t="68053" x="4133850" y="4340225"/>
          <p14:tracePt t="68115" x="4133850" y="4330700"/>
          <p14:tracePt t="68153" x="4143375" y="4313238"/>
          <p14:tracePt t="68165" x="4197350" y="4286250"/>
          <p14:tracePt t="68178" x="4313238" y="4251325"/>
          <p14:tracePt t="68191" x="4527550" y="4170363"/>
          <p14:tracePt t="68204" x="4848225" y="4089400"/>
          <p14:tracePt t="68219" x="5143500" y="4027488"/>
          <p14:tracePt t="68235" x="5429250" y="3983038"/>
          <p14:tracePt t="68252" x="5759450" y="3956050"/>
          <p14:tracePt t="68269" x="6545263" y="3902075"/>
          <p14:tracePt t="68286" x="7045325" y="3884613"/>
          <p14:tracePt t="68303" x="7491413" y="3884613"/>
          <p14:tracePt t="68319" x="8501063" y="3894138"/>
          <p14:tracePt t="68335" x="8966200" y="3983038"/>
          <p14:tracePt t="68352" x="9296400" y="4081463"/>
          <p14:tracePt t="68369" x="9626600" y="4241800"/>
          <p14:tracePt t="68386" x="9671050" y="4268788"/>
          <p14:tracePt t="68585" x="9680575" y="4268788"/>
          <p14:tracePt t="68598" x="9698038" y="4268788"/>
          <p14:tracePt t="68611" x="9715500" y="4268788"/>
          <p14:tracePt t="68623" x="9769475" y="4268788"/>
          <p14:tracePt t="68637" x="9858375" y="4268788"/>
          <p14:tracePt t="68651" x="9956800" y="4286250"/>
          <p14:tracePt t="68668" x="10045700" y="4303713"/>
          <p14:tracePt t="68685" x="10109200" y="4330700"/>
          <p14:tracePt t="68701" x="10161588" y="4357688"/>
          <p14:tracePt t="68725" x="10171113" y="4357688"/>
          <p14:tracePt t="68751" x="10171113" y="4367213"/>
          <p14:tracePt t="68763" x="10171113" y="4375150"/>
          <p14:tracePt t="68791" x="10171113" y="4384675"/>
          <p14:tracePt t="68801" x="10171113" y="4394200"/>
          <p14:tracePt t="68815" x="10171113" y="4402138"/>
          <p14:tracePt t="68839" x="10171113" y="4411663"/>
          <p14:tracePt t="68890" x="10171113" y="4419600"/>
          <p14:tracePt t="68967" x="10171113" y="4429125"/>
          <p14:tracePt t="68980" x="10171113" y="4438650"/>
          <p14:tracePt t="68992" x="10171113" y="4446588"/>
          <p14:tracePt t="69005" x="10171113" y="4456113"/>
          <p14:tracePt t="69031" x="10171113" y="4465638"/>
          <p14:tracePt t="69069" x="10171113" y="4473575"/>
          <p14:tracePt t="69476" x="10161588" y="4473575"/>
          <p14:tracePt t="69489" x="10117138" y="4473575"/>
          <p14:tracePt t="69502" x="10045700" y="4473575"/>
          <p14:tracePt t="69517" x="9929813" y="4473575"/>
          <p14:tracePt t="69533" x="9777413" y="4446588"/>
          <p14:tracePt t="69550" x="9644063" y="4411663"/>
          <p14:tracePt t="69566" x="9456738" y="4303713"/>
          <p14:tracePt t="69582" x="9375775" y="4259263"/>
          <p14:tracePt t="69599" x="9296400" y="4205288"/>
          <p14:tracePt t="69616" x="9170988" y="4054475"/>
          <p14:tracePt t="69633" x="9117013" y="3956050"/>
          <p14:tracePt t="69650" x="9082088" y="3884613"/>
          <p14:tracePt t="69667" x="9045575" y="3751263"/>
          <p14:tracePt t="69683" x="9018588" y="3687763"/>
          <p14:tracePt t="69700" x="9018588" y="3625850"/>
          <p14:tracePt t="69716" x="9010650" y="3554413"/>
          <p14:tracePt t="69733" x="9010650" y="3402013"/>
          <p14:tracePt t="69750" x="9010650" y="3357563"/>
          <p14:tracePt t="69766" x="9010650" y="3322638"/>
          <p14:tracePt t="69783" x="9018588" y="3232150"/>
          <p14:tracePt t="69800" x="9063038" y="3187700"/>
          <p14:tracePt t="69816" x="9134475" y="3143250"/>
          <p14:tracePt t="69833" x="9375775" y="3081338"/>
          <p14:tracePt t="69850" x="9501188" y="3062288"/>
          <p14:tracePt t="69866" x="9617075" y="3054350"/>
          <p14:tracePt t="69883" x="9875838" y="3054350"/>
          <p14:tracePt t="69899" x="9991725" y="3062288"/>
          <p14:tracePt t="69916" x="10126663" y="3125788"/>
          <p14:tracePt t="69932" x="10252075" y="3205163"/>
          <p14:tracePt t="69949" x="10402888" y="3348038"/>
          <p14:tracePt t="69966" x="10439400" y="3411538"/>
          <p14:tracePt t="69982" x="10447338" y="3473450"/>
          <p14:tracePt t="69999" x="10429875" y="3608388"/>
          <p14:tracePt t="70015" x="10348913" y="3670300"/>
          <p14:tracePt t="70032" x="10215563" y="3751263"/>
          <p14:tracePt t="70050" x="9715500" y="3973513"/>
          <p14:tracePt t="70066" x="9466263" y="4054475"/>
          <p14:tracePt t="70082" x="9304338" y="4071938"/>
          <p14:tracePt t="70099" x="8991600" y="4089400"/>
          <p14:tracePt t="70115" x="8885238" y="4089400"/>
          <p14:tracePt t="70132" x="8786813" y="4089400"/>
          <p14:tracePt t="70148" x="8697913" y="4037013"/>
          <p14:tracePt t="70165" x="8572500" y="3938588"/>
          <p14:tracePt t="70182" x="8537575" y="3884613"/>
          <p14:tracePt t="70198" x="8510588" y="3830638"/>
          <p14:tracePt t="70215" x="8474075" y="3724275"/>
          <p14:tracePt t="70232" x="8466138" y="3687763"/>
          <p14:tracePt t="70248" x="8466138" y="3670300"/>
          <p14:tracePt t="70267" x="8466138" y="3616325"/>
          <p14:tracePt t="70281" x="8491538" y="3589338"/>
          <p14:tracePt t="70298" x="8528050" y="3554413"/>
          <p14:tracePt t="70315" x="8616950" y="3509963"/>
          <p14:tracePt t="70332" x="8680450" y="3490913"/>
          <p14:tracePt t="70348" x="8759825" y="3482975"/>
          <p14:tracePt t="70364" x="8840788" y="3473450"/>
          <p14:tracePt t="70381" x="9018588" y="3473450"/>
          <p14:tracePt t="70398" x="9072563" y="3473450"/>
          <p14:tracePt t="70415" x="9134475" y="3473450"/>
          <p14:tracePt t="70431" x="9197975" y="3473450"/>
          <p14:tracePt t="74556" x="9188450" y="3473450"/>
          <p14:tracePt t="74570" x="9126538" y="3490913"/>
          <p14:tracePt t="74582" x="8974138" y="3517900"/>
          <p14:tracePt t="74594" x="8661400" y="3562350"/>
          <p14:tracePt t="74607" x="8304213" y="3608388"/>
          <p14:tracePt t="74623" x="8018463" y="3643313"/>
          <p14:tracePt t="74640" x="7902575" y="3643313"/>
          <p14:tracePt t="74656" x="7786688" y="3643313"/>
          <p14:tracePt t="74673" x="7653338" y="3554413"/>
          <p14:tracePt t="74692" x="7616825" y="3509963"/>
          <p14:tracePt t="74706" x="7599363" y="3465513"/>
          <p14:tracePt t="74723" x="7581900" y="3419475"/>
          <p14:tracePt t="74739" x="7581900" y="3402013"/>
          <p14:tracePt t="74756" x="7581900" y="3384550"/>
          <p14:tracePt t="74773" x="7634288" y="3330575"/>
          <p14:tracePt t="74790" x="7680325" y="3295650"/>
          <p14:tracePt t="74806" x="7769225" y="3268663"/>
          <p14:tracePt t="74823" x="7858125" y="3241675"/>
          <p14:tracePt t="74840" x="8027988" y="3187700"/>
          <p14:tracePt t="74856" x="8116888" y="3179763"/>
          <p14:tracePt t="74872" x="8180388" y="3170238"/>
          <p14:tracePt t="74889" x="8304213" y="3160713"/>
          <p14:tracePt t="74906" x="8375650" y="3160713"/>
          <p14:tracePt t="74923" x="8466138" y="3160713"/>
          <p14:tracePt t="74939" x="8634413" y="3160713"/>
          <p14:tracePt t="74956" x="8751888" y="3224213"/>
          <p14:tracePt t="74972" x="8912225" y="3357563"/>
          <p14:tracePt t="74989" x="9205913" y="3741738"/>
          <p14:tracePt t="75006" x="9277350" y="3867150"/>
          <p14:tracePt t="75023" x="9323388" y="3938588"/>
          <p14:tracePt t="75039" x="9348788" y="4010025"/>
          <p14:tracePt t="75056" x="9348788" y="4017963"/>
          <p14:tracePt t="75073" x="9348788" y="4027488"/>
          <p14:tracePt t="75129" x="9340850" y="4027488"/>
          <p14:tracePt t="75141" x="9286875" y="4027488"/>
          <p14:tracePt t="75155" x="9170988" y="4027488"/>
          <p14:tracePt t="75167" x="9010650" y="3990975"/>
          <p14:tracePt t="75179" x="8867775" y="3956050"/>
          <p14:tracePt t="75192" x="8751888" y="3938588"/>
          <p14:tracePt t="75206" x="8688388" y="3919538"/>
          <p14:tracePt t="75223" x="8661400" y="3902075"/>
          <p14:tracePt t="75239" x="8643938" y="3902075"/>
          <p14:tracePt t="75255" x="8634413" y="3902075"/>
          <p14:tracePt t="75272" x="8626475" y="3902075"/>
          <p14:tracePt t="75320" x="8626475" y="3894138"/>
          <p14:tracePt t="76352" x="8609013" y="3894138"/>
          <p14:tracePt t="76364" x="8562975" y="3894138"/>
          <p14:tracePt t="76377" x="8456613" y="3894138"/>
          <p14:tracePt t="76389" x="8224838" y="3919538"/>
          <p14:tracePt t="76404" x="7813675" y="3990975"/>
          <p14:tracePt t="76419" x="7446963" y="4071938"/>
          <p14:tracePt t="76437" x="7224713" y="4133850"/>
          <p14:tracePt t="76453" x="6911975" y="4251325"/>
          <p14:tracePt t="76469" x="6769100" y="4303713"/>
          <p14:tracePt t="76486" x="6680200" y="4367213"/>
          <p14:tracePt t="76504" x="6545263" y="4456113"/>
          <p14:tracePt t="76520" x="6518275" y="4483100"/>
          <p14:tracePt t="76536" x="6500813" y="4483100"/>
          <p14:tracePt t="76553" x="6483350" y="4483100"/>
          <p14:tracePt t="76569" x="6483350" y="4491038"/>
          <p14:tracePt t="77294" x="6491288" y="4491038"/>
          <p14:tracePt t="77308" x="6527800" y="4491038"/>
          <p14:tracePt t="77320" x="6643688" y="4483100"/>
          <p14:tracePt t="77335" x="6831013" y="4456113"/>
          <p14:tracePt t="77351" x="7108825" y="4446588"/>
          <p14:tracePt t="77368" x="7296150" y="4429125"/>
          <p14:tracePt t="77384" x="7466013" y="4429125"/>
          <p14:tracePt t="77402" x="7491413" y="4429125"/>
          <p14:tracePt t="77418" x="7500938" y="4429125"/>
          <p14:tracePt t="77435" x="7510463" y="4429125"/>
          <p14:tracePt t="77451" x="7518400" y="4429125"/>
          <p14:tracePt t="77599" x="7518400" y="4438650"/>
          <p14:tracePt t="77624" x="7518400" y="4446588"/>
          <p14:tracePt t="77637" x="7518400" y="4465638"/>
          <p14:tracePt t="77663" x="7518400" y="4483100"/>
          <p14:tracePt t="77675" x="7518400" y="4491038"/>
          <p14:tracePt t="77714" x="7518400" y="4500563"/>
          <p14:tracePt t="77752" x="7500938" y="4510088"/>
          <p14:tracePt t="77764" x="7491413" y="4510088"/>
          <p14:tracePt t="77777" x="7483475" y="4527550"/>
          <p14:tracePt t="77790" x="7466013" y="4527550"/>
          <p14:tracePt t="77815" x="7446963" y="4537075"/>
          <p14:tracePt t="77841" x="7439025" y="4537075"/>
          <p14:tracePt t="77917" x="7429500" y="4545013"/>
          <p14:tracePt t="77929" x="7419975" y="4554538"/>
          <p14:tracePt t="77942" x="7394575" y="4562475"/>
          <p14:tracePt t="77955" x="7375525" y="4581525"/>
          <p14:tracePt t="77969" x="7348538" y="4589463"/>
          <p14:tracePt t="77985" x="7296150" y="4608513"/>
          <p14:tracePt t="78000" x="7232650" y="4625975"/>
          <p14:tracePt t="78017" x="7153275" y="4643438"/>
          <p14:tracePt t="78034" x="6973888" y="4670425"/>
          <p14:tracePt t="78050" x="6875463" y="4679950"/>
          <p14:tracePt t="78067" x="6786563" y="4679950"/>
          <p14:tracePt t="78085" x="6653213" y="4687888"/>
          <p14:tracePt t="78100" x="6616700" y="4687888"/>
          <p14:tracePt t="78117" x="6589713" y="4687888"/>
          <p14:tracePt t="78133" x="6554788" y="4687888"/>
          <p14:tracePt t="78375" x="6537325" y="4687888"/>
          <p14:tracePt t="78388" x="6500813" y="4687888"/>
          <p14:tracePt t="78401" x="6411913" y="4687888"/>
          <p14:tracePt t="78414" x="6276975" y="4687888"/>
          <p14:tracePt t="78426" x="6099175" y="4687888"/>
          <p14:tracePt t="78439" x="5875338" y="4687888"/>
          <p14:tracePt t="78452" x="5697538" y="4687888"/>
          <p14:tracePt t="78466" x="5562600" y="4687888"/>
          <p14:tracePt t="78483" x="5456238" y="4687888"/>
          <p14:tracePt t="78499" x="5357813" y="4697413"/>
          <p14:tracePt t="78516" x="5214938" y="4714875"/>
          <p14:tracePt t="78533" x="5170488" y="4724400"/>
          <p14:tracePt t="78549" x="5133975" y="4724400"/>
          <p14:tracePt t="78566" x="5081588" y="4732338"/>
          <p14:tracePt t="78583" x="5072063" y="4732338"/>
          <p14:tracePt t="78599" x="5062538" y="4732338"/>
          <p14:tracePt t="78731" x="5054600" y="4732338"/>
          <p14:tracePt t="78744" x="5045075" y="4732338"/>
          <p14:tracePt t="78757" x="5037138" y="4732338"/>
          <p14:tracePt t="78769" x="5018088" y="4732338"/>
          <p14:tracePt t="78783" x="4991100" y="4732338"/>
          <p14:tracePt t="78802" x="4956175" y="4732338"/>
          <p14:tracePt t="78816" x="4894263" y="4732338"/>
          <p14:tracePt t="78832" x="4822825" y="4732338"/>
          <p14:tracePt t="78834" x="4759325" y="4732338"/>
          <p14:tracePt t="78849" x="4697413" y="4732338"/>
          <p14:tracePt t="78865" x="4652963" y="4732338"/>
          <p14:tracePt t="78883" x="4598988" y="4732338"/>
          <p14:tracePt t="78899" x="4537075" y="4732338"/>
          <p14:tracePt t="78915" x="4518025" y="4732338"/>
          <p14:tracePt t="78932" x="4491038" y="4732338"/>
          <p14:tracePt t="78949" x="4483100" y="4732338"/>
          <p14:tracePt t="78973" x="4473575" y="4732338"/>
          <p14:tracePt t="78998" x="4465638" y="4732338"/>
          <p14:tracePt t="79278" x="4456113" y="4732338"/>
          <p14:tracePt t="79660" x="4500563" y="4732338"/>
          <p14:tracePt t="79673" x="4598988" y="4724400"/>
          <p14:tracePt t="79685" x="4732338" y="4697413"/>
          <p14:tracePt t="79699" x="5000625" y="4652963"/>
          <p14:tracePt t="79714" x="5268913" y="4608513"/>
          <p14:tracePt t="79730" x="5491163" y="4589463"/>
          <p14:tracePt t="79747" x="5697538" y="4589463"/>
          <p14:tracePt t="79764" x="6313488" y="4589463"/>
          <p14:tracePt t="79780" x="6688138" y="4598988"/>
          <p14:tracePt t="79797" x="7126288" y="4652963"/>
          <p14:tracePt t="79814" x="7867650" y="4732338"/>
          <p14:tracePt t="79830" x="8081963" y="4776788"/>
          <p14:tracePt t="79847" x="8286750" y="4786313"/>
          <p14:tracePt t="79864" x="8358188" y="4795838"/>
          <p14:tracePt t="80080" x="8367713" y="4795838"/>
          <p14:tracePt t="80093" x="8402638" y="4795838"/>
          <p14:tracePt t="80105" x="8483600" y="4776788"/>
          <p14:tracePt t="80118" x="8680450" y="4741863"/>
          <p14:tracePt t="80132" x="9037638" y="4705350"/>
          <p14:tracePt t="80146" x="9367838" y="4670425"/>
          <p14:tracePt t="80164" x="9617075" y="4670425"/>
          <p14:tracePt t="80180" x="9804400" y="4687888"/>
          <p14:tracePt t="80196" x="10037763" y="4751388"/>
          <p14:tracePt t="80213" x="10117138" y="4768850"/>
          <p14:tracePt t="80229" x="10171113" y="4795838"/>
          <p14:tracePt t="80246" x="10225088" y="4813300"/>
          <p14:tracePt t="80263" x="10233025" y="4813300"/>
          <p14:tracePt t="80525" x="10242550" y="4813300"/>
          <p14:tracePt t="80666" x="10233025" y="4813300"/>
          <p14:tracePt t="80679" x="10188575" y="4830763"/>
          <p14:tracePt t="80691" x="10099675" y="4830763"/>
          <p14:tracePt t="80704" x="9956800" y="4857750"/>
          <p14:tracePt t="80717" x="9777413" y="4875213"/>
          <p14:tracePt t="80730" x="9671050" y="4894263"/>
          <p14:tracePt t="80745" x="9582150" y="4902200"/>
          <p14:tracePt t="80762" x="9528175" y="4911725"/>
          <p14:tracePt t="80778" x="9501188" y="4911725"/>
          <p14:tracePt t="80794" x="9474200" y="4911725"/>
          <p14:tracePt t="80819" x="9466263" y="4911725"/>
          <p14:tracePt t="80997" x="9456738" y="4911725"/>
          <p14:tracePt t="81035" x="9447213" y="4911725"/>
          <p14:tracePt t="81048" x="9439275" y="4911725"/>
          <p14:tracePt t="81061" x="9394825" y="4911725"/>
          <p14:tracePt t="81073" x="9348788" y="4911725"/>
          <p14:tracePt t="81086" x="9224963" y="4911725"/>
          <p14:tracePt t="81098" x="9109075" y="4902200"/>
          <p14:tracePt t="81112" x="8974138" y="4902200"/>
          <p14:tracePt t="81127" x="8875713" y="4894263"/>
          <p14:tracePt t="81144" x="8813800" y="4894263"/>
          <p14:tracePt t="81161" x="8742363" y="4894263"/>
          <p14:tracePt t="81164" x="8688388" y="4894263"/>
          <p14:tracePt t="81177" x="8626475" y="4894263"/>
          <p14:tracePt t="81194" x="8599488" y="4894263"/>
          <p14:tracePt t="81211" x="8572500" y="4894263"/>
          <p14:tracePt t="81227" x="8545513" y="4894263"/>
          <p14:tracePt t="81245" x="8537575" y="4894263"/>
          <p14:tracePt t="81260" x="8528050" y="4894263"/>
          <p14:tracePt t="81467" x="8518525" y="4894263"/>
          <p14:tracePt t="81480" x="8491538" y="4894263"/>
          <p14:tracePt t="81494" x="8466138" y="4894263"/>
          <p14:tracePt t="81506" x="8420100" y="4894263"/>
          <p14:tracePt t="81518" x="8331200" y="4894263"/>
          <p14:tracePt t="81531" x="8232775" y="4902200"/>
          <p14:tracePt t="81544" x="8153400" y="4902200"/>
          <p14:tracePt t="81560" x="8054975" y="4911725"/>
          <p14:tracePt t="81576" x="7991475" y="4919663"/>
          <p14:tracePt t="81593" x="7956550" y="4919663"/>
          <p14:tracePt t="81610" x="7902575" y="4919663"/>
          <p14:tracePt t="81626" x="7894638" y="4919663"/>
          <p14:tracePt t="81645" x="7885113" y="4919663"/>
          <p14:tracePt t="81671" x="7875588" y="4919663"/>
          <p14:tracePt t="82206" x="7885113" y="4919663"/>
          <p14:tracePt t="82219" x="7920038" y="4919663"/>
          <p14:tracePt t="82232" x="8010525" y="4902200"/>
          <p14:tracePt t="82244" x="8170863" y="4857750"/>
          <p14:tracePt t="82259" x="8439150" y="4795838"/>
          <p14:tracePt t="82275" x="8609013" y="4751388"/>
          <p14:tracePt t="82292" x="8688388" y="4705350"/>
          <p14:tracePt t="82308" x="8724900" y="4697413"/>
          <p14:tracePt t="82325" x="8724900" y="4687888"/>
          <p14:tracePt t="82359" x="8724900" y="4670425"/>
          <p14:tracePt t="82372" x="8715375" y="4643438"/>
          <p14:tracePt t="82384" x="8653463" y="4589463"/>
          <p14:tracePt t="82397" x="8555038" y="4527550"/>
          <p14:tracePt t="82410" x="8402638" y="4429125"/>
          <p14:tracePt t="82425" x="8205788" y="4340225"/>
          <p14:tracePt t="82442" x="8010525" y="4268788"/>
          <p14:tracePt t="82458" x="7894638" y="4241800"/>
          <p14:tracePt t="82475" x="7697788" y="4241800"/>
          <p14:tracePt t="82491" x="7616825" y="4251325"/>
          <p14:tracePt t="82508" x="7537450" y="4276725"/>
          <p14:tracePt t="82525" x="7446963" y="4357688"/>
          <p14:tracePt t="82541" x="7429500" y="4411663"/>
          <p14:tracePt t="82558" x="7412038" y="4500563"/>
          <p14:tracePt t="82577" x="7412038" y="4679950"/>
          <p14:tracePt t="82591" x="7429500" y="4768850"/>
          <p14:tracePt t="82608" x="7466013" y="4848225"/>
          <p14:tracePt t="82624" x="7537450" y="4929188"/>
          <p14:tracePt t="82641" x="7697788" y="5062538"/>
          <p14:tracePt t="82657" x="7769225" y="5116513"/>
          <p14:tracePt t="82674" x="7840663" y="5133975"/>
          <p14:tracePt t="82691" x="8037513" y="5160963"/>
          <p14:tracePt t="82708" x="8126413" y="5160963"/>
          <p14:tracePt t="82724" x="8188325" y="5160963"/>
          <p14:tracePt t="82741" x="8296275" y="5116513"/>
          <p14:tracePt t="82757" x="8358188" y="5072063"/>
          <p14:tracePt t="82774" x="8402638" y="5037138"/>
          <p14:tracePt t="82791" x="8466138" y="4965700"/>
          <p14:tracePt t="82817" x="8474075" y="4956175"/>
          <p14:tracePt t="82829" x="8474075" y="4938713"/>
          <p14:tracePt t="82844" x="8474075" y="4929188"/>
          <p14:tracePt t="82857" x="8466138" y="4884738"/>
          <p14:tracePt t="82873" x="8429625" y="4813300"/>
          <p14:tracePt t="82891" x="8367713" y="4751388"/>
          <p14:tracePt t="82907" x="8242300" y="4633913"/>
          <p14:tracePt t="82925" x="8153400" y="4598988"/>
          <p14:tracePt t="82941" x="8072438" y="4581525"/>
          <p14:tracePt t="82958" x="7875588" y="4572000"/>
          <p14:tracePt t="82975" x="7777163" y="4572000"/>
          <p14:tracePt t="82990" x="7688263" y="4572000"/>
          <p14:tracePt t="83008" x="7562850" y="4625975"/>
          <p14:tracePt t="83023" x="7518400" y="4687888"/>
          <p14:tracePt t="83040" x="7500938" y="4724400"/>
          <p14:tracePt t="83057" x="7483475" y="4768850"/>
          <p14:tracePt t="83073" x="7483475" y="4830763"/>
          <p14:tracePt t="83091" x="7491413" y="4884738"/>
          <p14:tracePt t="83107" x="7537450" y="4938713"/>
          <p14:tracePt t="83124" x="7653338" y="5018088"/>
          <p14:tracePt t="83140" x="7732713" y="5062538"/>
          <p14:tracePt t="83157" x="7823200" y="5089525"/>
          <p14:tracePt t="83174" x="8037513" y="5133975"/>
          <p14:tracePt t="83190" x="8116888" y="5133975"/>
          <p14:tracePt t="83207" x="8180388" y="5133975"/>
          <p14:tracePt t="83224" x="8296275" y="5133975"/>
          <p14:tracePt t="83240" x="8331200" y="5108575"/>
          <p14:tracePt t="83257" x="8367713" y="5072063"/>
          <p14:tracePt t="83275" x="8420100" y="5010150"/>
          <p14:tracePt t="83290" x="8429625" y="4991100"/>
          <p14:tracePt t="83307" x="8439150" y="4965700"/>
          <p14:tracePt t="83323" x="8439150" y="4938713"/>
          <p14:tracePt t="83340" x="8447088" y="4875213"/>
          <p14:tracePt t="83357" x="8447088" y="4848225"/>
          <p14:tracePt t="83374" x="8420100" y="4795838"/>
          <p14:tracePt t="83390" x="8340725" y="4732338"/>
          <p14:tracePt t="83407" x="8296275" y="4714875"/>
          <p14:tracePt t="83423" x="8224838" y="4697413"/>
          <p14:tracePt t="83440" x="8054975" y="4697413"/>
          <p14:tracePt t="83456" x="7974013" y="4751388"/>
          <p14:tracePt t="84586" x="7966075" y="4751388"/>
          <p14:tracePt t="84598" x="7929563" y="4751388"/>
          <p14:tracePt t="84611" x="7867650" y="4751388"/>
          <p14:tracePt t="84624" x="7732713" y="4751388"/>
          <p14:tracePt t="84638" x="7510463" y="4751388"/>
          <p14:tracePt t="84654" x="7215188" y="4751388"/>
          <p14:tracePt t="84670" x="6965950" y="4751388"/>
          <p14:tracePt t="84688" x="6634163" y="4751388"/>
          <p14:tracePt t="84704" x="6510338" y="4759325"/>
          <p14:tracePt t="84721" x="6402388" y="4776788"/>
          <p14:tracePt t="84738" x="6224588" y="4813300"/>
          <p14:tracePt t="84754" x="6188075" y="4822825"/>
          <p14:tracePt t="84770" x="6170613" y="4822825"/>
          <p14:tracePt t="84787" x="6161088" y="4830763"/>
          <p14:tracePt t="85044" x="6143625" y="4830763"/>
          <p14:tracePt t="85057" x="6116638" y="4830763"/>
          <p14:tracePt t="85069" x="6062663" y="4830763"/>
          <p14:tracePt t="85082" x="5973763" y="4857750"/>
          <p14:tracePt t="85095" x="5840413" y="4875213"/>
          <p14:tracePt t="85107" x="5715000" y="4894263"/>
          <p14:tracePt t="85121" x="5616575" y="4919663"/>
          <p14:tracePt t="85137" x="5537200" y="4946650"/>
          <p14:tracePt t="85153" x="5473700" y="4965700"/>
          <p14:tracePt t="85170" x="5456238" y="4973638"/>
          <p14:tracePt t="85187" x="5429250" y="4973638"/>
          <p14:tracePt t="85203" x="5429250" y="4983163"/>
          <p14:tracePt t="85222" x="5419725" y="4983163"/>
          <p14:tracePt t="85833" x="5411788" y="4983163"/>
          <p14:tracePt t="85846" x="5384800" y="4983163"/>
          <p14:tracePt t="85859" x="5348288" y="4983163"/>
          <p14:tracePt t="85871" x="5251450" y="4983163"/>
          <p14:tracePt t="85885" x="5081588" y="4983163"/>
          <p14:tracePt t="85902" x="4803775" y="4983163"/>
          <p14:tracePt t="85918" x="4581525" y="4983163"/>
          <p14:tracePt t="85935" x="4446588" y="4983163"/>
          <p14:tracePt t="85936" x="4367213" y="4983163"/>
          <p14:tracePt t="85951" x="4303713" y="4983163"/>
          <p14:tracePt t="85968" x="4251325" y="4983163"/>
          <p14:tracePt t="85986" x="4197350" y="4983163"/>
          <p14:tracePt t="86002" x="4187825" y="4983163"/>
          <p14:tracePt t="86018" x="4179888" y="4983163"/>
          <p14:tracePt t="86139" x="4187825" y="4983163"/>
          <p14:tracePt t="86152" x="4224338" y="4983163"/>
          <p14:tracePt t="86164" x="4340225" y="4983163"/>
          <p14:tracePt t="86177" x="4545013" y="4983163"/>
          <p14:tracePt t="86190" x="4946650" y="4956175"/>
          <p14:tracePt t="86203" x="5375275" y="4938713"/>
          <p14:tracePt t="86218" x="5848350" y="4919663"/>
          <p14:tracePt t="86234" x="6197600" y="4919663"/>
          <p14:tracePt t="86251" x="6643688" y="4919663"/>
          <p14:tracePt t="86268" x="7608888" y="4919663"/>
          <p14:tracePt t="86284" x="8081963" y="4946650"/>
          <p14:tracePt t="86301" x="8545513" y="5054600"/>
          <p14:tracePt t="86318" x="9109075" y="5357813"/>
          <p14:tracePt t="86546" x="9126538" y="5357813"/>
          <p14:tracePt t="86558" x="9170988" y="5340350"/>
          <p14:tracePt t="86571" x="9296400" y="5303838"/>
          <p14:tracePt t="86584" x="9599613" y="5224463"/>
          <p14:tracePt t="86600" x="9939338" y="5143500"/>
          <p14:tracePt t="86617" x="10180638" y="5081588"/>
          <p14:tracePt t="86633" x="10277475" y="5081588"/>
          <p14:tracePt t="86650" x="10466388" y="5062538"/>
          <p14:tracePt t="86666" x="10537825" y="5054600"/>
          <p14:tracePt t="86683" x="10599738" y="5045075"/>
          <p14:tracePt t="86700" x="10688638" y="5037138"/>
          <p14:tracePt t="86716" x="10733088" y="5037138"/>
          <p14:tracePt t="86733" x="10760075" y="5037138"/>
          <p14:tracePt t="86750" x="10796588" y="5037138"/>
          <p14:tracePt t="86767" x="10804525" y="5037138"/>
          <p14:tracePt t="86783" x="10814050" y="5037138"/>
          <p14:tracePt t="86813" x="10823575" y="5037138"/>
          <p14:tracePt t="86940" x="10796588" y="5037138"/>
          <p14:tracePt t="86953" x="10715625" y="5037138"/>
          <p14:tracePt t="86967" x="10537825" y="5054600"/>
          <p14:tracePt t="86978" x="10180638" y="5116513"/>
          <p14:tracePt t="86991" x="9840913" y="5180013"/>
          <p14:tracePt t="87004" x="9617075" y="5224463"/>
          <p14:tracePt t="87018" x="9510713" y="5232400"/>
          <p14:tracePt t="87033" x="9447213" y="5251450"/>
          <p14:tracePt t="87049" x="9402763" y="5259388"/>
          <p14:tracePt t="87066" x="9385300" y="5259388"/>
          <p14:tracePt t="87083" x="9358313" y="5268913"/>
          <p14:tracePt t="87338" x="9348788" y="5268913"/>
          <p14:tracePt t="87348" x="9340850" y="5268913"/>
          <p14:tracePt t="87360" x="9313863" y="5268913"/>
          <p14:tracePt t="87373" x="9251950" y="5268913"/>
          <p14:tracePt t="87386" x="9161463" y="5268913"/>
          <p14:tracePt t="87399" x="9028113" y="5268913"/>
          <p14:tracePt t="87415" x="8840788" y="5268913"/>
          <p14:tracePt t="87432" x="8661400" y="5268913"/>
          <p14:tracePt t="87449" x="8367713" y="5268913"/>
          <p14:tracePt t="87465" x="8259763" y="5268913"/>
          <p14:tracePt t="87482" x="8161338" y="5268913"/>
          <p14:tracePt t="87498" x="8099425" y="5268913"/>
          <p14:tracePt t="87515" x="8027988" y="5268913"/>
          <p14:tracePt t="87531" x="8010525" y="5268913"/>
          <p14:tracePt t="87768" x="8001000" y="5268913"/>
          <p14:tracePt t="87780" x="7983538" y="5268913"/>
          <p14:tracePt t="87793" x="7966075" y="5268913"/>
          <p14:tracePt t="87806" x="7939088" y="5268913"/>
          <p14:tracePt t="87818" x="7894638" y="5268913"/>
          <p14:tracePt t="87832" x="7858125" y="5268913"/>
          <p14:tracePt t="87848" x="7804150" y="5268913"/>
          <p14:tracePt t="87864" x="7751763" y="5276850"/>
          <p14:tracePt t="87881" x="7705725" y="5276850"/>
          <p14:tracePt t="87897" x="7643813" y="5295900"/>
          <p14:tracePt t="87914" x="7616825" y="5295900"/>
          <p14:tracePt t="87931" x="7589838" y="5295900"/>
          <p14:tracePt t="87948" x="7537450" y="5295900"/>
          <p14:tracePt t="87964" x="7518400" y="5313363"/>
          <p14:tracePt t="87981" x="7491413" y="5313363"/>
          <p14:tracePt t="87998" x="7473950" y="5322888"/>
          <p14:tracePt t="88238" x="7456488" y="5322888"/>
          <p14:tracePt t="88251" x="7439025" y="5322888"/>
          <p14:tracePt t="88264" x="7402513" y="5322888"/>
          <p14:tracePt t="88276" x="7340600" y="5322888"/>
          <p14:tracePt t="88290" x="7251700" y="5322888"/>
          <p14:tracePt t="88302" x="7153275" y="5322888"/>
          <p14:tracePt t="88317" x="7081838" y="5322888"/>
          <p14:tracePt t="88331" x="7018338" y="5322888"/>
          <p14:tracePt t="88347" x="6973888" y="5322888"/>
          <p14:tracePt t="88363" x="6946900" y="5322888"/>
          <p14:tracePt t="88381" x="6894513" y="5322888"/>
          <p14:tracePt t="88398" x="6884988" y="5322888"/>
          <p14:tracePt t="88414" x="6875463" y="5322888"/>
          <p14:tracePt t="88633" x="6867525" y="5322888"/>
          <p14:tracePt t="88646" x="6840538" y="5322888"/>
          <p14:tracePt t="88658" x="6813550" y="5313363"/>
          <p14:tracePt t="88671" x="6777038" y="5303838"/>
          <p14:tracePt t="88684" x="6732588" y="5286375"/>
          <p14:tracePt t="88698" x="6661150" y="5268913"/>
          <p14:tracePt t="88713" x="6608763" y="5241925"/>
          <p14:tracePt t="88730" x="6572250" y="5232400"/>
          <p14:tracePt t="88748" x="6527800" y="5224463"/>
          <p14:tracePt t="88763" x="6510338" y="5214938"/>
          <p14:tracePt t="88779" x="6500813" y="5205413"/>
          <p14:tracePt t="88796" x="6491288" y="5205413"/>
          <p14:tracePt t="92097" x="6500813" y="5205413"/>
          <p14:tracePt t="92110" x="6554788" y="5205413"/>
          <p14:tracePt t="92123" x="6705600" y="5205413"/>
          <p14:tracePt t="92135" x="7108825" y="5251450"/>
          <p14:tracePt t="92148" x="7670800" y="5340350"/>
          <p14:tracePt t="92161" x="8161338" y="5456238"/>
          <p14:tracePt t="92174" x="8447088" y="5510213"/>
          <p14:tracePt t="92189" x="8724900" y="5589588"/>
          <p14:tracePt t="92206" x="8902700" y="5653088"/>
          <p14:tracePt t="92223" x="9099550" y="5705475"/>
          <p14:tracePt t="92239" x="9439275" y="5830888"/>
          <p14:tracePt t="92256" x="9590088" y="5875338"/>
          <p14:tracePt t="92273" x="9732963" y="5911850"/>
          <p14:tracePt t="92289" x="9912350" y="5938838"/>
          <p14:tracePt t="92306" x="9974263" y="5946775"/>
          <p14:tracePt t="92323" x="10037763" y="5946775"/>
          <p14:tracePt t="92326" x="10090150" y="5946775"/>
          <p14:tracePt t="92340" x="10144125" y="5919788"/>
          <p14:tracePt t="92356" x="10188575" y="5884863"/>
          <p14:tracePt t="92373" x="10215563" y="5857875"/>
          <p14:tracePt t="92390" x="10242550" y="5830888"/>
          <p14:tracePt t="92415" x="10252075" y="5822950"/>
          <p14:tracePt t="92759" x="10233025" y="5822950"/>
          <p14:tracePt t="92772" x="10206038" y="5822950"/>
          <p14:tracePt t="92784" x="10161588" y="5822950"/>
          <p14:tracePt t="92798" x="10109200" y="5803900"/>
          <p14:tracePt t="92810" x="10045700" y="5776913"/>
          <p14:tracePt t="92823" x="9966325" y="5705475"/>
          <p14:tracePt t="92839" x="9894888" y="5608638"/>
          <p14:tracePt t="92854" x="9796463" y="5465763"/>
          <p14:tracePt t="92871" x="9742488" y="5384800"/>
          <p14:tracePt t="92889" x="9671050" y="5286375"/>
          <p14:tracePt t="92905" x="9644063" y="5259388"/>
          <p14:tracePt t="92921" x="9634538" y="5232400"/>
          <p14:tracePt t="92938" x="9609138" y="5214938"/>
          <p14:tracePt t="93230" x="9599613" y="5214938"/>
          <p14:tracePt t="93280" x="9582150" y="5205413"/>
          <p14:tracePt t="93306" x="9572625" y="5205413"/>
          <p14:tracePt t="93319" x="9563100" y="5197475"/>
          <p14:tracePt t="93331" x="9555163" y="5197475"/>
          <p14:tracePt t="93344" x="9537700" y="5197475"/>
          <p14:tracePt t="93357" x="9518650" y="5197475"/>
          <p14:tracePt t="93371" x="9483725" y="5197475"/>
          <p14:tracePt t="93387" x="9412288" y="5197475"/>
          <p14:tracePt t="93403" x="9286875" y="5197475"/>
          <p14:tracePt t="93421" x="8831263" y="5251450"/>
          <p14:tracePt t="93437" x="8589963" y="5313363"/>
          <p14:tracePt t="93453" x="8348663" y="5357813"/>
          <p14:tracePt t="93470" x="8188325" y="5375275"/>
          <p14:tracePt t="93488" x="7974013" y="5419725"/>
          <p14:tracePt t="93503" x="7902575" y="5429250"/>
          <p14:tracePt t="93520" x="7848600" y="5429250"/>
          <p14:tracePt t="93538" x="7804150" y="5429250"/>
          <p14:tracePt t="93561" x="7796213" y="5429250"/>
          <p14:tracePt t="93573" x="7786688" y="5429250"/>
          <p14:tracePt t="93879" x="7786688" y="5419725"/>
          <p14:tracePt t="93891" x="7786688" y="5384800"/>
          <p14:tracePt t="93905" x="7813675" y="5268913"/>
          <p14:tracePt t="93920" x="7939088" y="4991100"/>
          <p14:tracePt t="93936" x="8197850" y="4527550"/>
          <p14:tracePt t="93953" x="8555038" y="4037013"/>
          <p14:tracePt t="93970" x="9313863" y="3465513"/>
          <p14:tracePt t="93987" x="9796463" y="3259138"/>
          <p14:tracePt t="94003" x="10260013" y="3152775"/>
          <p14:tracePt t="94021" x="11010900" y="3116263"/>
          <p14:tracePt t="94036" x="11304588" y="3116263"/>
          <p14:tracePt t="94350" x="11296650" y="3116263"/>
          <p14:tracePt t="94362" x="11242675" y="3143250"/>
          <p14:tracePt t="94375" x="11144250" y="3187700"/>
          <p14:tracePt t="94389" x="10956925" y="3276600"/>
          <p14:tracePt t="94403" x="10653713" y="3411538"/>
          <p14:tracePt t="94419" x="10394950" y="3509963"/>
          <p14:tracePt t="94436" x="10242550" y="3562350"/>
          <p14:tracePt t="94452" x="10018713" y="3608388"/>
          <p14:tracePt t="94469" x="9947275" y="3608388"/>
          <p14:tracePt t="94485" x="9885363" y="3616325"/>
          <p14:tracePt t="94502" x="9777413" y="3625850"/>
          <p14:tracePt t="94519" x="9752013" y="3625850"/>
          <p14:tracePt t="94535" x="9725025" y="3625850"/>
          <p14:tracePt t="94552" x="9705975" y="3625850"/>
          <p14:tracePt t="94569" x="9671050" y="3625850"/>
          <p14:tracePt t="94585" x="9653588" y="3625850"/>
          <p14:tracePt t="94602" x="9644063" y="3625850"/>
          <p14:tracePt t="94618" x="9617075" y="3625850"/>
          <p14:tracePt t="94635" x="9599613" y="3625850"/>
          <p14:tracePt t="94652" x="9590088" y="3616325"/>
          <p14:tracePt t="94668" x="9572625" y="3598863"/>
          <p14:tracePt t="94685" x="9563100" y="3598863"/>
          <p14:tracePt t="94702" x="9555163" y="3581400"/>
          <p14:tracePt t="94719" x="9545638" y="3554413"/>
          <p14:tracePt t="94735" x="9545638" y="3536950"/>
          <p14:tracePt t="94751" x="9545638" y="3517900"/>
          <p14:tracePt t="94770" x="9545638" y="3490913"/>
          <p14:tracePt t="94784" x="9545638" y="3473450"/>
          <p14:tracePt t="94801" x="9545638" y="3465513"/>
          <p14:tracePt t="94819" x="9545638" y="3455988"/>
          <p14:tracePt t="94835" x="9545638" y="3446463"/>
          <p14:tracePt t="95241" x="9537700" y="3446463"/>
          <p14:tracePt t="95266" x="9537700" y="3455988"/>
          <p14:tracePt t="95279" x="9518650" y="3482975"/>
          <p14:tracePt t="95292" x="9491663" y="3536950"/>
          <p14:tracePt t="95304" x="9447213" y="3616325"/>
          <p14:tracePt t="95318" x="9394825" y="3705225"/>
          <p14:tracePt t="95333" x="9358313" y="3776663"/>
          <p14:tracePt t="95776" x="9348788" y="3776663"/>
          <p14:tracePt t="95801" x="9296400" y="3795713"/>
          <p14:tracePt t="95815" x="9063038" y="3946525"/>
          <p14:tracePt t="95827" x="8562975" y="4330700"/>
          <p14:tracePt t="95839" x="7840663" y="4973638"/>
          <p14:tracePt t="95852" x="7304088" y="5483225"/>
          <p14:tracePt t="95866" x="6956425" y="5894388"/>
          <p14:tracePt t="95882" x="6705600" y="6170613"/>
          <p14:tracePt t="95900" x="6537325" y="6419850"/>
          <p14:tracePt t="95916" x="6411913" y="6616700"/>
          <p14:tracePt t="95932" x="6384925" y="6661150"/>
          <p14:tracePt t="95949" x="6367463" y="6670675"/>
          <p14:tracePt t="95965" x="6367463" y="6680200"/>
          <p14:tracePt t="96310" x="6357938" y="6680200"/>
          <p14:tracePt t="96323" x="6340475" y="6670675"/>
          <p14:tracePt t="96335" x="6330950" y="6661150"/>
          <p14:tracePt t="96348" x="6296025" y="6643688"/>
          <p14:tracePt t="96364" x="6286500" y="6626225"/>
          <p14:tracePt t="96381" x="6251575" y="6572250"/>
          <p14:tracePt t="96398" x="6215063" y="6527800"/>
          <p14:tracePt t="96415" x="6134100" y="6411913"/>
          <p14:tracePt t="96431" x="6108700" y="6357938"/>
          <p14:tracePt t="96449" x="6081713" y="6276975"/>
          <p14:tracePt t="96466" x="6037263" y="6153150"/>
          <p14:tracePt t="96481" x="6037263" y="6126163"/>
          <p14:tracePt t="96497" x="6027738" y="6089650"/>
          <p14:tracePt t="96514" x="6027738" y="6062663"/>
          <p14:tracePt t="96532" x="6027738" y="6054725"/>
          <p14:tracePt t="96883" x="6027738" y="6045200"/>
          <p14:tracePt t="96896" x="6027738" y="6037263"/>
          <p14:tracePt t="96908" x="6018213" y="6018213"/>
          <p14:tracePt t="96921" x="6018213" y="6000750"/>
          <p14:tracePt t="96934" x="6018213" y="5983288"/>
          <p14:tracePt t="96947" x="6018213" y="5965825"/>
          <p14:tracePt t="96963" x="6018213" y="5956300"/>
          <p14:tracePt t="96980" x="6018213" y="5946775"/>
          <p14:tracePt t="96997" x="6018213" y="5938838"/>
          <p14:tracePt t="97023" x="6018213" y="5929313"/>
          <p14:tracePt t="97048" x="6018213" y="5919788"/>
          <p14:tracePt t="97061" x="6018213" y="5911850"/>
          <p14:tracePt t="97074" x="6037263" y="5894388"/>
          <p14:tracePt t="97087" x="6062663" y="5884863"/>
          <p14:tracePt t="97099" x="6143625" y="5867400"/>
          <p14:tracePt t="97114" x="6215063" y="5830888"/>
          <p14:tracePt t="97129" x="6313488" y="5813425"/>
          <p14:tracePt t="97147" x="6419850" y="5795963"/>
          <p14:tracePt t="97163" x="6626225" y="5776913"/>
          <p14:tracePt t="97180" x="6732588" y="5776913"/>
          <p14:tracePt t="97197" x="6823075" y="5776913"/>
          <p14:tracePt t="97213" x="7018338" y="5786438"/>
          <p14:tracePt t="97231" x="7099300" y="5803900"/>
          <p14:tracePt t="97246" x="7170738" y="5822950"/>
          <p14:tracePt t="97264" x="7224713" y="5840413"/>
          <p14:tracePt t="97280" x="7251700" y="5848350"/>
          <p14:tracePt t="97303" x="7259638" y="5848350"/>
          <p14:tracePt t="97316" x="7269163" y="5848350"/>
          <p14:tracePt t="98716" x="7277100" y="5848350"/>
          <p14:tracePt t="98729" x="7286625" y="5830888"/>
          <p14:tracePt t="98743" x="7296150" y="5813425"/>
          <p14:tracePt t="98755" x="7304088" y="5786438"/>
          <p14:tracePt t="98767" x="7313613" y="5759450"/>
          <p14:tracePt t="98780" x="7313613" y="5724525"/>
          <p14:tracePt t="98794" x="7313613" y="5680075"/>
          <p14:tracePt t="98810" x="7313613" y="5616575"/>
          <p14:tracePt t="98826" x="7269163" y="5562600"/>
          <p14:tracePt t="98844" x="7099300" y="5456238"/>
          <p14:tracePt t="98860" x="7000875" y="5411788"/>
          <p14:tracePt t="98876" x="6919913" y="5394325"/>
          <p14:tracePt t="98893" x="6823075" y="5375275"/>
          <p14:tracePt t="98910" x="6680200" y="5357813"/>
          <p14:tracePt t="98926" x="6634163" y="5357813"/>
          <p14:tracePt t="98943" x="6608763" y="5357813"/>
          <p14:tracePt t="98960" x="6589713" y="5357813"/>
          <p14:tracePt t="98976" x="6572250" y="5357813"/>
          <p14:tracePt t="98993" x="6572250" y="5367338"/>
          <p14:tracePt t="99011" x="6572250" y="5465763"/>
          <p14:tracePt t="99026" x="6608763" y="5554663"/>
          <p14:tracePt t="99043" x="6661150" y="5616575"/>
          <p14:tracePt t="99060" x="6858000" y="5768975"/>
          <p14:tracePt t="99076" x="6983413" y="5830888"/>
          <p14:tracePt t="99093" x="7126288" y="5911850"/>
          <p14:tracePt t="99111" x="7304088" y="5973763"/>
          <p14:tracePt t="99126" x="7340600" y="5983288"/>
          <p14:tracePt t="99143" x="7358063" y="5983288"/>
          <p14:tracePt t="99159" x="7375525" y="5983288"/>
          <p14:tracePt t="99176" x="7429500" y="5929313"/>
          <p14:tracePt t="99192" x="7456488" y="5848350"/>
          <p14:tracePt t="99210" x="7466013" y="5776913"/>
          <p14:tracePt t="99226" x="7466013" y="5581650"/>
          <p14:tracePt t="99243" x="7446963" y="5500688"/>
          <p14:tracePt t="99260" x="7402513" y="5446713"/>
          <p14:tracePt t="99276" x="7224713" y="5330825"/>
          <p14:tracePt t="99292" x="7108825" y="5268913"/>
          <p14:tracePt t="99309" x="7010400" y="5232400"/>
          <p14:tracePt t="99326" x="6858000" y="5205413"/>
          <p14:tracePt t="99342" x="6804025" y="5205413"/>
          <p14:tracePt t="99359" x="6759575" y="5214938"/>
          <p14:tracePt t="99377" x="6724650" y="5241925"/>
          <p14:tracePt t="99378" x="6715125" y="5268913"/>
          <p14:tracePt t="99392" x="6697663" y="5322888"/>
          <p14:tracePt t="99410" x="6688138" y="5384800"/>
          <p14:tracePt t="99426" x="6688138" y="5456238"/>
          <p14:tracePt t="99442" x="6742113" y="5599113"/>
          <p14:tracePt t="99459" x="6813550" y="5653088"/>
          <p14:tracePt t="99476" x="6894513" y="5705475"/>
          <p14:tracePt t="99492" x="7126288" y="5786438"/>
          <p14:tracePt t="99509" x="7251700" y="5822950"/>
          <p14:tracePt t="99526" x="7348538" y="5840413"/>
          <p14:tracePt t="99543" x="7439025" y="5848350"/>
          <p14:tracePt t="99559" x="7456488" y="5848350"/>
          <p14:tracePt t="99575" x="7473950" y="5848350"/>
          <p14:tracePt t="99592" x="7483475" y="5848350"/>
          <p14:tracePt t="99619" x="7491413" y="5848350"/>
          <p14:tracePt t="99632" x="7491413" y="5822950"/>
          <p14:tracePt t="99645" x="7510463" y="5768975"/>
          <p14:tracePt t="99659" x="7510463" y="5680075"/>
          <p14:tracePt t="99675" x="7510463" y="5581650"/>
          <p14:tracePt t="99692" x="7510463" y="5537200"/>
          <p14:tracePt t="99708" x="7483475" y="5465763"/>
          <p14:tracePt t="99725" x="7412038" y="5446713"/>
          <p14:tracePt t="99743" x="7348538" y="5429250"/>
          <p14:tracePt t="99760" x="7153275" y="5394325"/>
          <p14:tracePt t="99775" x="7054850" y="5394325"/>
          <p14:tracePt t="99792" x="6983413" y="5394325"/>
          <p14:tracePt t="99808" x="6929438" y="5446713"/>
          <p14:tracePt t="99826" x="6867525" y="5518150"/>
          <p14:tracePt t="99842" x="6848475" y="5572125"/>
          <p14:tracePt t="99858" x="6831013" y="5599113"/>
          <p14:tracePt t="99875" x="6831013" y="5643563"/>
          <p14:tracePt t="99891" x="6831013" y="5653088"/>
          <p14:tracePt t="99908" x="6831013" y="5661025"/>
          <p14:tracePt t="99925" x="6831013" y="5670550"/>
          <p14:tracePt t="99942" x="6831013" y="5680075"/>
          <p14:tracePt t="99958" x="6840538" y="5688013"/>
          <p14:tracePt t="99977" x="6902450" y="5732463"/>
          <p14:tracePt t="99992" x="6983413" y="5768975"/>
          <p14:tracePt t="100008" x="7081838" y="5795963"/>
          <p14:tracePt t="100025" x="7180263" y="5830888"/>
          <p14:tracePt t="100042" x="7323138" y="5848350"/>
          <p14:tracePt t="100058" x="7348538" y="5857875"/>
          <p14:tracePt t="100074" x="7367588" y="5857875"/>
          <p14:tracePt t="100093" x="7385050" y="5857875"/>
          <p14:tracePt t="100115" x="7394575" y="5857875"/>
          <p14:tracePt t="100166" x="7394575" y="5803900"/>
          <p14:tracePt t="100179" x="7394575" y="5697538"/>
          <p14:tracePt t="100191" x="7375525" y="5572125"/>
          <p14:tracePt t="100204" x="7348538" y="5483225"/>
          <p14:tracePt t="100217" x="7331075" y="5438775"/>
          <p14:tracePt t="100229" x="7313613" y="5411788"/>
          <p14:tracePt t="100243" x="7304088" y="5402263"/>
          <p14:tracePt t="100258" x="7304088" y="5394325"/>
          <p14:tracePt t="100274" x="7296150" y="5394325"/>
          <p14:tracePt t="100293" x="7277100" y="5394325"/>
          <p14:tracePt t="100308" x="7259638" y="5394325"/>
          <p14:tracePt t="100324" x="7224713" y="5394325"/>
          <p14:tracePt t="100340" x="7205663" y="5394325"/>
          <p14:tracePt t="100357" x="7188200" y="5394325"/>
          <p14:tracePt t="100374" x="7180263" y="5394325"/>
          <p14:tracePt t="100390" x="7170738" y="5394325"/>
          <p14:tracePt t="100509" x="7197725" y="5394325"/>
          <p14:tracePt t="100523" x="7251700" y="5429250"/>
          <p14:tracePt t="100535" x="7367588" y="5483225"/>
          <p14:tracePt t="100548" x="7554913" y="5554663"/>
          <p14:tracePt t="100561" x="7732713" y="5626100"/>
          <p14:tracePt t="100575" x="7929563" y="5680075"/>
          <p14:tracePt t="100591" x="8062913" y="5715000"/>
          <p14:tracePt t="100607" x="8161338" y="5741988"/>
          <p14:tracePt t="100624" x="8323263" y="5768975"/>
          <p14:tracePt t="100640" x="8358188" y="5776913"/>
          <p14:tracePt t="100657" x="8367713" y="5776913"/>
          <p14:tracePt t="100675" x="8375650" y="5776913"/>
          <p14:tracePt t="100700" x="8385175" y="5776913"/>
          <p14:tracePt t="100764" x="8375650" y="5776913"/>
          <p14:tracePt t="100776" x="8358188" y="5776913"/>
          <p14:tracePt t="100790" x="8323263" y="5776913"/>
          <p14:tracePt t="100802" x="8224838" y="5776913"/>
          <p14:tracePt t="100815" x="8045450" y="5751513"/>
          <p14:tracePt t="100827" x="7777163" y="5697538"/>
          <p14:tracePt t="100841" x="7562850" y="5634038"/>
          <p14:tracePt t="100856" x="7439025" y="5608638"/>
          <p14:tracePt t="100872" x="7358063" y="5581650"/>
          <p14:tracePt t="100891" x="7197725" y="5527675"/>
          <p14:tracePt t="100906" x="7134225" y="5510213"/>
          <p14:tracePt t="100923" x="7081838" y="5500688"/>
          <p14:tracePt t="100939" x="7018338" y="5491163"/>
          <p14:tracePt t="100956" x="6902450" y="5473700"/>
          <p14:tracePt t="100973" x="6858000" y="5473700"/>
          <p14:tracePt t="100991" x="6823075" y="5473700"/>
          <p14:tracePt t="101006" x="6786563" y="5473700"/>
          <p14:tracePt t="101023" x="6769100" y="5473700"/>
          <p14:tracePt t="101040" x="6751638" y="5473700"/>
          <p14:tracePt t="101056" x="6715125" y="5473700"/>
          <p14:tracePt t="101073" x="6697663" y="5473700"/>
          <p14:tracePt t="101089" x="6688138" y="5473700"/>
          <p14:tracePt t="101106" x="6680200" y="5473700"/>
          <p14:tracePt t="101145" x="6670675" y="5483225"/>
          <p14:tracePt t="101183" x="6661150" y="5483225"/>
          <p14:tracePt t="101196" x="6643688" y="5491163"/>
          <p14:tracePt t="101209" x="6589713" y="5518150"/>
          <p14:tracePt t="101223" x="6510338" y="5554663"/>
          <p14:tracePt t="101239" x="6384925" y="5599113"/>
          <p14:tracePt t="101256" x="6205538" y="5643563"/>
          <p14:tracePt t="101272" x="5946775" y="5697538"/>
          <p14:tracePt t="101289" x="5848350" y="5715000"/>
          <p14:tracePt t="101305" x="5776913" y="5724525"/>
          <p14:tracePt t="101322" x="5715000" y="5724525"/>
          <p14:tracePt t="101340" x="5670550" y="5724525"/>
          <p14:tracePt t="101355" x="5653088" y="5724525"/>
          <p14:tracePt t="101387" x="5643563" y="5724525"/>
          <p14:tracePt t="101641" x="5653088" y="5724525"/>
          <p14:tracePt t="101654" x="5732463" y="5688013"/>
          <p14:tracePt t="101667" x="5938838" y="5589588"/>
          <p14:tracePt t="101680" x="6296025" y="5429250"/>
          <p14:tracePt t="101692" x="6643688" y="5295900"/>
          <p14:tracePt t="101705" x="6823075" y="5251450"/>
          <p14:tracePt t="101721" x="6919913" y="5224463"/>
          <p14:tracePt t="101738" x="7000875" y="5214938"/>
          <p14:tracePt t="101754" x="7054850" y="5214938"/>
          <p14:tracePt t="101771" x="7143750" y="5214938"/>
          <p14:tracePt t="101788" x="7180263" y="5214938"/>
          <p14:tracePt t="101804" x="7215188" y="5214938"/>
          <p14:tracePt t="101821" x="7224713" y="5224463"/>
          <p14:tracePt t="101858" x="7232650" y="5232400"/>
          <p14:tracePt t="101871" x="7232650" y="5241925"/>
          <p14:tracePt t="101883" x="7232650" y="5251450"/>
          <p14:tracePt t="101896" x="7232650" y="5268913"/>
          <p14:tracePt t="101908" x="7232650" y="5276850"/>
          <p14:tracePt t="101921" x="7232650" y="5295900"/>
          <p14:tracePt t="101937" x="7232650" y="5313363"/>
          <p14:tracePt t="101954" x="7232650" y="5322888"/>
          <p14:tracePt t="101970" x="7232650" y="5330825"/>
          <p14:tracePt t="101997" x="7232650" y="5348288"/>
          <p14:tracePt t="102011" x="7232650" y="5357813"/>
          <p14:tracePt t="102023" x="7232650" y="5367338"/>
          <p14:tracePt t="102037" x="7232650" y="5394325"/>
          <p14:tracePt t="102053" x="7232650" y="5411788"/>
          <p14:tracePt t="102070" x="7232650" y="5438775"/>
          <p14:tracePt t="102087" x="7232650" y="5483225"/>
          <p14:tracePt t="102104" x="7232650" y="5500688"/>
          <p14:tracePt t="102120" x="7232650" y="5518150"/>
          <p14:tracePt t="102137" x="7242175" y="5554663"/>
          <p14:tracePt t="102154" x="7242175" y="5562600"/>
          <p14:tracePt t="102171" x="7242175" y="5572125"/>
          <p14:tracePt t="102189" x="7251700" y="5572125"/>
          <p14:tracePt t="103181" x="7259638" y="5572125"/>
          <p14:tracePt t="103194" x="7286625" y="5572125"/>
          <p14:tracePt t="103207" x="7367588" y="5572125"/>
          <p14:tracePt t="103220" x="7500938" y="5572125"/>
          <p14:tracePt t="103235" x="7732713" y="5572125"/>
          <p14:tracePt t="103252" x="8054975" y="5572125"/>
          <p14:tracePt t="103268" x="8304213" y="5572125"/>
          <p14:tracePt t="103285" x="8582025" y="5572125"/>
          <p14:tracePt t="103301" x="8661400" y="5581650"/>
          <p14:tracePt t="103318" x="8715375" y="5581650"/>
          <p14:tracePt t="103335" x="8777288" y="5589588"/>
          <p14:tracePt t="103564" x="8786813" y="5589588"/>
          <p14:tracePt t="103577" x="8796338" y="5589588"/>
          <p14:tracePt t="103589" x="8813800" y="5589588"/>
          <p14:tracePt t="103603" x="8858250" y="5608638"/>
          <p14:tracePt t="103617" x="8912225" y="5626100"/>
          <p14:tracePt t="103634" x="8956675" y="5661025"/>
          <p14:tracePt t="103651" x="9001125" y="5680075"/>
          <p14:tracePt t="103667" x="9055100" y="5705475"/>
          <p14:tracePt t="103685" x="9063038" y="5705475"/>
          <p14:tracePt t="103700" x="9072563" y="5715000"/>
          <p14:tracePt t="103717" x="9082088" y="5715000"/>
          <p14:tracePt t="104112" x="9090025" y="5715000"/>
          <p14:tracePt t="104137" x="9109075" y="5715000"/>
          <p14:tracePt t="104150" x="9170988" y="5724525"/>
          <p14:tracePt t="104162" x="9286875" y="5724525"/>
          <p14:tracePt t="104175" x="9483725" y="5759450"/>
          <p14:tracePt t="104188" x="9671050" y="5786438"/>
          <p14:tracePt t="104202" x="9796463" y="5803900"/>
          <p14:tracePt t="104216" x="9875838" y="5803900"/>
          <p14:tracePt t="104233" x="9920288" y="5813425"/>
          <p14:tracePt t="104250" x="9947275" y="5822950"/>
          <p14:tracePt t="104267" x="9974263" y="5822950"/>
          <p14:tracePt t="104283" x="9983788" y="5822950"/>
          <p14:tracePt t="104315" x="9991725" y="5822950"/>
          <p14:tracePt t="104404" x="10001250" y="5822950"/>
          <p14:tracePt t="104417" x="10010775" y="5822950"/>
          <p14:tracePt t="104444" x="10028238" y="5822950"/>
          <p14:tracePt t="104455" x="10045700" y="5830888"/>
          <p14:tracePt t="104468" x="10063163" y="5830888"/>
          <p14:tracePt t="104483" x="10082213" y="5830888"/>
          <p14:tracePt t="104500" x="10090150" y="5830888"/>
          <p14:tracePt t="104515" x="10099675" y="5840413"/>
          <p14:tracePt t="104533" x="10109200" y="5840413"/>
          <p14:tracePt t="106111" x="10090150" y="5840413"/>
          <p14:tracePt t="106124" x="9947275" y="5768975"/>
          <p14:tracePt t="106137" x="9269413" y="5473700"/>
          <p14:tracePt t="106149" x="8296275" y="4983163"/>
          <p14:tracePt t="106164" x="6973888" y="4367213"/>
          <p14:tracePt t="106179" x="6197600" y="4017963"/>
          <p14:tracePt t="106196" x="5126038" y="3527425"/>
          <p14:tracePt t="106213" x="3517900" y="2705100"/>
          <p14:tracePt t="106229" x="3054350" y="2446338"/>
          <p14:tracePt t="106246" x="2786063" y="2268538"/>
          <p14:tracePt t="106263" x="2643188" y="2116138"/>
          <p14:tracePt t="106429" x="2625725" y="2116138"/>
          <p14:tracePt t="106442" x="2598738" y="2116138"/>
          <p14:tracePt t="106454" x="2500313" y="2098675"/>
          <p14:tracePt t="106467" x="2205038" y="1990725"/>
          <p14:tracePt t="106480" x="1751013" y="1768475"/>
          <p14:tracePt t="106495" x="1204913" y="1446213"/>
          <p14:tracePt t="106512" x="857250" y="1196975"/>
          <p14:tracePt t="106528" x="536575" y="982663"/>
          <p14:tracePt t="106545" x="125413" y="588963"/>
          <p14:tracePt t="106561" x="36513" y="500063"/>
          <p14:tracePt t="106773" x="26988" y="482600"/>
          <p14:tracePt t="106785" x="17463" y="473075"/>
          <p14:tracePt t="106798" x="0" y="419100"/>
          <p14:tracePt t="107728" x="61913" y="619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535577"/>
            <a:ext cx="9631681" cy="551252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70" y="535576"/>
            <a:ext cx="7515110" cy="5512527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94"/>
    </mc:Choice>
    <mc:Fallback xmlns="">
      <p:transition spd="slow" advTm="135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33" x="11072813" y="5108575"/>
          <p14:tracePt t="5154" x="11063288" y="5089525"/>
          <p14:tracePt t="5166" x="11001375" y="5054600"/>
          <p14:tracePt t="5179" x="10769600" y="4840288"/>
          <p14:tracePt t="5193" x="10188575" y="4348163"/>
          <p14:tracePt t="5210" x="9439275" y="3724275"/>
          <p14:tracePt t="5227" x="8732838" y="3017838"/>
          <p14:tracePt t="5243" x="7974013" y="2214563"/>
          <p14:tracePt t="5260" x="7777163" y="1982788"/>
          <p14:tracePt t="5276" x="7626350" y="1758950"/>
          <p14:tracePt t="5510" x="7616825" y="1758950"/>
          <p14:tracePt t="5522" x="7608888" y="1751013"/>
          <p14:tracePt t="5535" x="7545388" y="1731963"/>
          <p14:tracePt t="5548" x="7446963" y="1679575"/>
          <p14:tracePt t="5561" x="7224713" y="1571625"/>
          <p14:tracePt t="5575" x="6858000" y="1384300"/>
          <p14:tracePt t="5592" x="6545263" y="1196975"/>
          <p14:tracePt t="5610" x="6384925" y="1125538"/>
          <p14:tracePt t="5626" x="6215063" y="1054100"/>
          <p14:tracePt t="5642" x="6180138" y="1036638"/>
          <p14:tracePt t="5659" x="6143625" y="1027113"/>
          <p14:tracePt t="5676" x="6126163" y="1027113"/>
          <p14:tracePt t="5892" x="6116638" y="1027113"/>
          <p14:tracePt t="5904" x="6099175" y="1027113"/>
          <p14:tracePt t="5917" x="6062663" y="1027113"/>
          <p14:tracePt t="5930" x="5973763" y="1027113"/>
          <p14:tracePt t="5943" x="5867400" y="1027113"/>
          <p14:tracePt t="5958" x="5643563" y="1027113"/>
          <p14:tracePt t="5975" x="5419725" y="1027113"/>
          <p14:tracePt t="5992" x="5251450" y="1027113"/>
          <p14:tracePt t="6008" x="5037138" y="1027113"/>
          <p14:tracePt t="6025" x="4965700" y="1027113"/>
          <p14:tracePt t="6041" x="4919663" y="1027113"/>
          <p14:tracePt t="11316" x="4938713" y="1027113"/>
          <p14:tracePt t="11329" x="5099050" y="1017588"/>
          <p14:tracePt t="11341" x="5616575" y="1017588"/>
          <p14:tracePt t="11354" x="6438900" y="1017588"/>
          <p14:tracePt t="11367" x="7277100" y="1027113"/>
          <p14:tracePt t="11382" x="7831138" y="1098550"/>
          <p14:tracePt t="11398" x="8277225" y="1241425"/>
          <p14:tracePt t="11414" x="8609013" y="1374775"/>
          <p14:tracePt t="11432" x="8912225" y="1482725"/>
          <p14:tracePt t="11447" x="8991600" y="1509713"/>
          <p14:tracePt t="11464" x="9010650" y="1527175"/>
          <p14:tracePt t="11482" x="9045575" y="1527175"/>
          <p14:tracePt t="17223" x="8991600" y="1527175"/>
          <p14:tracePt t="17237" x="8823325" y="1527175"/>
          <p14:tracePt t="17249" x="8439150" y="1465263"/>
          <p14:tracePt t="17262" x="7894638" y="1312863"/>
          <p14:tracePt t="17274" x="7491413" y="1169988"/>
          <p14:tracePt t="17287" x="7323138" y="1081088"/>
          <p14:tracePt t="17304" x="7242175" y="1009650"/>
          <p14:tracePt t="17320" x="7197725" y="955675"/>
          <p14:tracePt t="17336" x="7161213" y="893763"/>
          <p14:tracePt t="17353" x="7143750" y="731838"/>
          <p14:tracePt t="17370" x="7143750" y="642938"/>
          <p14:tracePt t="17386" x="7205663" y="561975"/>
          <p14:tracePt t="17403" x="7439025" y="473075"/>
          <p14:tracePt t="17420" x="7670800" y="419100"/>
          <p14:tracePt t="17437" x="7902575" y="419100"/>
          <p14:tracePt t="17454" x="8429625" y="419100"/>
          <p14:tracePt t="17470" x="8653463" y="490538"/>
          <p14:tracePt t="17486" x="8920163" y="633413"/>
          <p14:tracePt t="17503" x="9242425" y="928688"/>
          <p14:tracePt t="17519" x="9375775" y="1089025"/>
          <p14:tracePt t="17536" x="9501188" y="1268413"/>
          <p14:tracePt t="17553" x="9572625" y="1428750"/>
          <p14:tracePt t="17569" x="9609138" y="1581150"/>
          <p14:tracePt t="17587" x="9617075" y="1616075"/>
          <p14:tracePt t="17603" x="9617075" y="1652588"/>
          <p14:tracePt t="17620" x="9555163" y="1741488"/>
          <p14:tracePt t="17636" x="9491663" y="1768475"/>
          <p14:tracePt t="17652" x="9394825" y="1803400"/>
          <p14:tracePt t="17669" x="9161463" y="1812925"/>
          <p14:tracePt t="17686" x="9063038" y="1812925"/>
          <p14:tracePt t="17702" x="9001125" y="1785938"/>
          <p14:tracePt t="17719" x="8885238" y="1714500"/>
          <p14:tracePt t="17736" x="8867775" y="1687513"/>
          <p14:tracePt t="17753" x="8840788" y="1670050"/>
          <p14:tracePt t="17769" x="8831263" y="1652588"/>
          <p14:tracePt t="17786" x="8813800" y="1633538"/>
          <p14:tracePt t="17802" x="8804275" y="1633538"/>
          <p14:tracePt t="17819" x="8804275" y="1625600"/>
          <p14:tracePt t="17835" x="8804275" y="1616075"/>
          <p14:tracePt t="17852" x="8796338" y="1608138"/>
          <p14:tracePt t="17869" x="8777288" y="1562100"/>
          <p14:tracePt t="17886" x="8732838" y="1455738"/>
          <p14:tracePt t="17902" x="8705850" y="1401763"/>
          <p14:tracePt t="17918" x="8705850" y="1374775"/>
          <p14:tracePt t="17936" x="8688388" y="1347788"/>
          <p14:tracePt t="17952" x="8688388" y="1339850"/>
          <p14:tracePt t="17973" x="8688388" y="1330325"/>
          <p14:tracePt t="17987" x="8688388" y="1322388"/>
          <p14:tracePt t="18001" x="8688388" y="1312863"/>
          <p14:tracePt t="18018" x="8688388" y="1295400"/>
          <p14:tracePt t="18035" x="8688388" y="1276350"/>
          <p14:tracePt t="18051" x="8688388" y="1231900"/>
          <p14:tracePt t="18068" x="8688388" y="1214438"/>
          <p14:tracePt t="18085" x="8715375" y="1196975"/>
          <p14:tracePt t="18102" x="8823325" y="1160463"/>
          <p14:tracePt t="18118" x="8920163" y="1133475"/>
          <p14:tracePt t="18136" x="9018588" y="1133475"/>
          <p14:tracePt t="18151" x="9126538" y="1133475"/>
          <p14:tracePt t="18168" x="9296400" y="1133475"/>
          <p14:tracePt t="18185" x="9385300" y="1133475"/>
          <p14:tracePt t="18201" x="9456738" y="1169988"/>
          <p14:tracePt t="18205" x="9528175" y="1214438"/>
          <p14:tracePt t="18218" x="9617075" y="1250950"/>
          <p14:tracePt t="18235" x="9688513" y="1285875"/>
          <p14:tracePt t="18251" x="9752013" y="1339850"/>
          <p14:tracePt t="18268" x="9848850" y="1393825"/>
          <p14:tracePt t="18284" x="9885363" y="1411288"/>
          <p14:tracePt t="18301" x="9894888" y="1446213"/>
          <p14:tracePt t="18318" x="9929813" y="1527175"/>
          <p14:tracePt t="18334" x="9947275" y="1589088"/>
          <p14:tracePt t="18351" x="9947275" y="1643063"/>
          <p14:tracePt t="18368" x="9947275" y="1687513"/>
          <p14:tracePt t="18385" x="9939338" y="1714500"/>
          <p14:tracePt t="18401" x="9885363" y="1731963"/>
          <p14:tracePt t="18418" x="9769475" y="1768475"/>
          <p14:tracePt t="18434" x="9501188" y="1785938"/>
          <p14:tracePt t="18451" x="9367838" y="1785938"/>
          <p14:tracePt t="18468" x="9251950" y="1785938"/>
          <p14:tracePt t="18484" x="9018588" y="1724025"/>
          <p14:tracePt t="18501" x="8920163" y="1670050"/>
          <p14:tracePt t="18518" x="8831263" y="1616075"/>
          <p14:tracePt t="18534" x="8661400" y="1500188"/>
          <p14:tracePt t="18551" x="8589963" y="1455738"/>
          <p14:tracePt t="18567" x="8555038" y="1428750"/>
          <p14:tracePt t="18585" x="8510588" y="1393825"/>
          <p14:tracePt t="18600" x="8491538" y="1374775"/>
          <p14:tracePt t="18617" x="8483600" y="1347788"/>
          <p14:tracePt t="18635" x="8474075" y="1303338"/>
          <p14:tracePt t="18650" x="8466138" y="1276350"/>
          <p14:tracePt t="18667" x="8466138" y="1250950"/>
          <p14:tracePt t="18684" x="8466138" y="1223963"/>
          <p14:tracePt t="18700" x="8466138" y="1179513"/>
          <p14:tracePt t="18717" x="8483600" y="1160463"/>
          <p14:tracePt t="18734" x="8528050" y="1133475"/>
          <p14:tracePt t="18751" x="8634413" y="1098550"/>
          <p14:tracePt t="18767" x="8697913" y="1089025"/>
          <p14:tracePt t="18784" x="8751888" y="1081088"/>
          <p14:tracePt t="18800" x="8867775" y="1081088"/>
          <p14:tracePt t="18817" x="8902700" y="1081088"/>
          <p14:tracePt t="18833" x="8939213" y="1081088"/>
          <p14:tracePt t="18850" x="8966200" y="1081088"/>
          <p14:tracePt t="18867" x="9001125" y="1081088"/>
          <p14:tracePt t="18883" x="9010650" y="1081088"/>
          <p14:tracePt t="18900" x="9028113" y="1081088"/>
          <p14:tracePt t="18917" x="9055100" y="1081088"/>
          <p14:tracePt t="18933" x="9072563" y="1089025"/>
          <p14:tracePt t="18951" x="9082088" y="1098550"/>
          <p14:tracePt t="18967" x="9117013" y="1125538"/>
          <p14:tracePt t="18983" x="9134475" y="1143000"/>
          <p14:tracePt t="19000" x="9153525" y="1160463"/>
          <p14:tracePt t="19017" x="9170988" y="1187450"/>
          <p14:tracePt t="19034" x="9180513" y="1196975"/>
          <p14:tracePt t="19055" x="9197975" y="1204913"/>
          <p14:tracePt t="19080" x="9205913" y="1223963"/>
          <p14:tracePt t="19118" x="9215438" y="1223963"/>
          <p14:tracePt t="19144" x="9224963" y="1231900"/>
          <p14:tracePt t="19169" x="9224963" y="1241425"/>
          <p14:tracePt t="19335" x="9224963" y="1250950"/>
          <p14:tracePt t="19347" x="9232900" y="1250950"/>
          <p14:tracePt t="19373" x="9242425" y="1258888"/>
          <p14:tracePt t="19398" x="9251950" y="1258888"/>
          <p14:tracePt t="19411" x="9251950" y="1268413"/>
          <p14:tracePt t="22697" x="9224963" y="1268413"/>
          <p14:tracePt t="22710" x="9144000" y="1268413"/>
          <p14:tracePt t="22722" x="8983663" y="1268413"/>
          <p14:tracePt t="22736" x="8582025" y="1268413"/>
          <p14:tracePt t="22748" x="8161338" y="1258888"/>
          <p14:tracePt t="22761" x="7840663" y="1258888"/>
          <p14:tracePt t="22776" x="7589838" y="1258888"/>
          <p14:tracePt t="22792" x="7412038" y="1258888"/>
          <p14:tracePt t="22809" x="7277100" y="1258888"/>
          <p14:tracePt t="22827" x="7134225" y="1258888"/>
          <p14:tracePt t="23053" x="7126288" y="1258888"/>
          <p14:tracePt t="23066" x="7108825" y="1258888"/>
          <p14:tracePt t="23079" x="7089775" y="1258888"/>
          <p14:tracePt t="23092" x="7054850" y="1258888"/>
          <p14:tracePt t="23109" x="6965950" y="1258888"/>
          <p14:tracePt t="23126" x="6858000" y="1258888"/>
          <p14:tracePt t="23142" x="6599238" y="1285875"/>
          <p14:tracePt t="23159" x="6483350" y="1295400"/>
          <p14:tracePt t="23175" x="6402388" y="1312863"/>
          <p14:tracePt t="23192" x="6348413" y="1330325"/>
          <p14:tracePt t="23208" x="6303963" y="1339850"/>
          <p14:tracePt t="23226" x="6296025" y="1339850"/>
          <p14:tracePt t="23473" x="6286500" y="1339850"/>
          <p14:tracePt t="23486" x="6276975" y="1339850"/>
          <p14:tracePt t="23499" x="6259513" y="1339850"/>
          <p14:tracePt t="23511" x="6215063" y="1347788"/>
          <p14:tracePt t="23525" x="6143625" y="1357313"/>
          <p14:tracePt t="23541" x="6062663" y="1374775"/>
          <p14:tracePt t="23558" x="5946775" y="1384300"/>
          <p14:tracePt t="23575" x="5803900" y="1401763"/>
          <p14:tracePt t="23591" x="5759450" y="1401763"/>
          <p14:tracePt t="23608" x="5741988" y="1411288"/>
          <p14:tracePt t="23624" x="5732463" y="1411288"/>
          <p14:tracePt t="23641" x="5715000" y="1411288"/>
          <p14:tracePt t="25294" x="5705475" y="1411288"/>
          <p14:tracePt t="25307" x="5680075" y="1411288"/>
          <p14:tracePt t="25321" x="5643563" y="1411288"/>
          <p14:tracePt t="25332" x="5545138" y="1411288"/>
          <p14:tracePt t="25345" x="5419725" y="1411288"/>
          <p14:tracePt t="25358" x="5214938" y="1411288"/>
          <p14:tracePt t="25372" x="5018088" y="1411288"/>
          <p14:tracePt t="25387" x="4867275" y="1411288"/>
          <p14:tracePt t="25404" x="4759325" y="1411288"/>
          <p14:tracePt t="25421" x="4616450" y="1411288"/>
          <p14:tracePt t="25438" x="4562475" y="1411288"/>
          <p14:tracePt t="25454" x="4527550" y="1411288"/>
          <p14:tracePt t="25471" x="4510088" y="1411288"/>
          <p14:tracePt t="25488" x="4473575" y="1411288"/>
          <p14:tracePt t="25504" x="4465638" y="1411288"/>
          <p14:tracePt t="25521" x="4456113" y="1411288"/>
          <p14:tracePt t="25548" x="4446588" y="1411288"/>
          <p14:tracePt t="25739" x="4473575" y="1411288"/>
          <p14:tracePt t="25753" x="4537075" y="1411288"/>
          <p14:tracePt t="25765" x="4660900" y="1411288"/>
          <p14:tracePt t="25777" x="4902200" y="1411288"/>
          <p14:tracePt t="25790" x="5276850" y="1411288"/>
          <p14:tracePt t="25804" x="5697538" y="1411288"/>
          <p14:tracePt t="25820" x="6116638" y="1411288"/>
          <p14:tracePt t="25837" x="6537325" y="1411288"/>
          <p14:tracePt t="25854" x="7340600" y="1428750"/>
          <p14:tracePt t="25870" x="7697788" y="1482725"/>
          <p14:tracePt t="25888" x="8018463" y="1571625"/>
          <p14:tracePt t="25903" x="8188325" y="1660525"/>
          <p14:tracePt t="25920" x="8375650" y="1758950"/>
          <p14:tracePt t="25937" x="8412163" y="1768475"/>
          <p14:tracePt t="26172" x="8420100" y="1768475"/>
          <p14:tracePt t="26186" x="8447088" y="1768475"/>
          <p14:tracePt t="26198" x="8545513" y="1751013"/>
          <p14:tracePt t="26210" x="8715375" y="1741488"/>
          <p14:tracePt t="26223" x="9072563" y="1704975"/>
          <p14:tracePt t="26237" x="9402763" y="1697038"/>
          <p14:tracePt t="26252" x="9653588" y="1697038"/>
          <p14:tracePt t="26269" x="9769475" y="1697038"/>
          <p14:tracePt t="26287" x="9991725" y="1697038"/>
          <p14:tracePt t="26302" x="10055225" y="1704975"/>
          <p14:tracePt t="26319" x="10082213" y="1704975"/>
          <p14:tracePt t="26336" x="10099675" y="1704975"/>
          <p14:tracePt t="26352" x="10109200" y="1704975"/>
          <p14:tracePt t="26376" x="10117138" y="1704975"/>
          <p14:tracePt t="26579" x="10109200" y="1704975"/>
          <p14:tracePt t="26592" x="10045700" y="1704975"/>
          <p14:tracePt t="26605" x="9912350" y="1724025"/>
          <p14:tracePt t="26619" x="9671050" y="1731963"/>
          <p14:tracePt t="26635" x="9412288" y="1751013"/>
          <p14:tracePt t="26652" x="9296400" y="1751013"/>
          <p14:tracePt t="26669" x="9170988" y="1751013"/>
          <p14:tracePt t="26685" x="9144000" y="1751013"/>
          <p14:tracePt t="26702" x="9126538" y="1751013"/>
          <p14:tracePt t="26719" x="9117013" y="1751013"/>
          <p14:tracePt t="26719" x="9109075" y="1751013"/>
          <p14:tracePt t="26745" x="9099550" y="1751013"/>
          <p14:tracePt t="27012" x="9090025" y="1751013"/>
          <p14:tracePt t="27025" x="9082088" y="1751013"/>
          <p14:tracePt t="27037" x="9063038" y="1751013"/>
          <p14:tracePt t="27051" x="9018588" y="1751013"/>
          <p14:tracePt t="27068" x="8966200" y="1751013"/>
          <p14:tracePt t="27085" x="8867775" y="1751013"/>
          <p14:tracePt t="27102" x="8643938" y="1751013"/>
          <p14:tracePt t="27117" x="8545513" y="1751013"/>
          <p14:tracePt t="27134" x="8491538" y="1751013"/>
          <p14:tracePt t="27152" x="8394700" y="1741488"/>
          <p14:tracePt t="27167" x="8367713" y="1741488"/>
          <p14:tracePt t="27184" x="8348663" y="1731963"/>
          <p14:tracePt t="27201" x="8340725" y="1731963"/>
          <p14:tracePt t="27217" x="8323263" y="1731963"/>
          <p14:tracePt t="27241" x="8323263" y="1724025"/>
          <p14:tracePt t="27432" x="8313738" y="1724025"/>
          <p14:tracePt t="27444" x="8296275" y="1724025"/>
          <p14:tracePt t="27457" x="8286750" y="1724025"/>
          <p14:tracePt t="27470" x="8259763" y="1724025"/>
          <p14:tracePt t="27484" x="8232775" y="1724025"/>
          <p14:tracePt t="27500" x="8197850" y="1724025"/>
          <p14:tracePt t="27517" x="8170863" y="1724025"/>
          <p14:tracePt t="27534" x="8134350" y="1724025"/>
          <p14:tracePt t="27550" x="8126413" y="1724025"/>
          <p14:tracePt t="27568" x="8116888" y="1724025"/>
          <p14:tracePt t="30653" x="8116888" y="1714500"/>
          <p14:tracePt t="30666" x="8116888" y="1687513"/>
          <p14:tracePt t="30679" x="8134350" y="1660525"/>
          <p14:tracePt t="30691" x="8180388" y="1608138"/>
          <p14:tracePt t="30704" x="8251825" y="1544638"/>
          <p14:tracePt t="30717" x="8348663" y="1482725"/>
          <p14:tracePt t="30730" x="8439150" y="1446213"/>
          <p14:tracePt t="30744" x="8501063" y="1428750"/>
          <p14:tracePt t="30760" x="8545513" y="1411288"/>
          <p14:tracePt t="30779" x="8572500" y="1411288"/>
          <p14:tracePt t="30794" x="8609013" y="1411288"/>
          <p14:tracePt t="30810" x="8634413" y="1411288"/>
          <p14:tracePt t="30827" x="8643938" y="1411288"/>
          <p14:tracePt t="30844" x="8661400" y="1411288"/>
          <p14:tracePt t="30869" x="8680450" y="1419225"/>
          <p14:tracePt t="30882" x="8688388" y="1446213"/>
          <p14:tracePt t="30895" x="8688388" y="1482725"/>
          <p14:tracePt t="30910" x="8688388" y="1536700"/>
          <p14:tracePt t="30927" x="8697913" y="1589088"/>
          <p14:tracePt t="30944" x="8697913" y="1616075"/>
          <p14:tracePt t="30960" x="8697913" y="1670050"/>
          <p14:tracePt t="30978" x="8680450" y="1704975"/>
          <p14:tracePt t="30993" x="8643938" y="1731963"/>
          <p14:tracePt t="31010" x="8491538" y="1812925"/>
          <p14:tracePt t="31027" x="8367713" y="1857375"/>
          <p14:tracePt t="31043" x="8251825" y="1874838"/>
          <p14:tracePt t="31060" x="8045450" y="1884363"/>
          <p14:tracePt t="31077" x="7939088" y="1884363"/>
          <p14:tracePt t="31093" x="7823200" y="1874838"/>
          <p14:tracePt t="31111" x="7697788" y="1822450"/>
          <p14:tracePt t="31127" x="7653338" y="1785938"/>
          <p14:tracePt t="31143" x="7608888" y="1724025"/>
          <p14:tracePt t="31160" x="7572375" y="1679575"/>
          <p14:tracePt t="31177" x="7537450" y="1598613"/>
          <p14:tracePt t="31193" x="7527925" y="1581150"/>
          <p14:tracePt t="31210" x="7518400" y="1571625"/>
          <p14:tracePt t="31226" x="7518400" y="1554163"/>
          <p14:tracePt t="31243" x="7518400" y="1544638"/>
          <p14:tracePt t="31259" x="7518400" y="1536700"/>
          <p14:tracePt t="31276" x="7518400" y="1517650"/>
          <p14:tracePt t="31293" x="7518400" y="1509713"/>
          <p14:tracePt t="31309" x="7537450" y="1490663"/>
          <p14:tracePt t="31327" x="7589838" y="1473200"/>
          <p14:tracePt t="31343" x="7643813" y="1455738"/>
          <p14:tracePt t="31360" x="7724775" y="1446213"/>
          <p14:tracePt t="31376" x="7804150" y="1446213"/>
          <p14:tracePt t="31393" x="7966075" y="1446213"/>
          <p14:tracePt t="31410" x="8045450" y="1446213"/>
          <p14:tracePt t="31426" x="8126413" y="1446213"/>
          <p14:tracePt t="31443" x="8259763" y="1446213"/>
          <p14:tracePt t="31459" x="8323263" y="1446213"/>
          <p14:tracePt t="31476" x="8375650" y="1465263"/>
          <p14:tracePt t="31492" x="8420100" y="1482725"/>
          <p14:tracePt t="31509" x="8447088" y="1490663"/>
          <p14:tracePt t="31526" x="8456613" y="1500188"/>
          <p14:tracePt t="31543" x="8466138" y="1500188"/>
          <p14:tracePt t="31568" x="8474075" y="1500188"/>
          <p14:tracePt t="31709" x="8483600" y="1500188"/>
          <p14:tracePt t="31734" x="8510588" y="1500188"/>
          <p14:tracePt t="31747" x="8562975" y="1500188"/>
          <p14:tracePt t="31759" x="8661400" y="1500188"/>
          <p14:tracePt t="31772" x="8823325" y="1455738"/>
          <p14:tracePt t="31785" x="9045575" y="1401763"/>
          <p14:tracePt t="31797" x="9170988" y="1366838"/>
          <p14:tracePt t="31810" x="9251950" y="1339850"/>
          <p14:tracePt t="31825" x="9286875" y="1322388"/>
          <p14:tracePt t="31842" x="9323388" y="1312863"/>
          <p14:tracePt t="31859" x="9331325" y="1312863"/>
          <p14:tracePt t="31875" x="9348788" y="1303338"/>
          <p14:tracePt t="31900" x="9348788" y="1295400"/>
          <p14:tracePt t="31912" x="9358313" y="1295400"/>
          <p14:tracePt t="32040" x="9348788" y="1295400"/>
          <p14:tracePt t="32052" x="9323388" y="1312863"/>
          <p14:tracePt t="32065" x="9269413" y="1357313"/>
          <p14:tracePt t="32078" x="9161463" y="1438275"/>
          <p14:tracePt t="32092" x="9001125" y="1589088"/>
          <p14:tracePt t="32108" x="8902700" y="1679575"/>
          <p14:tracePt t="32125" x="8840788" y="1741488"/>
          <p14:tracePt t="32142" x="8796338" y="1768475"/>
          <p14:tracePt t="32167" x="8796338" y="1776413"/>
          <p14:tracePt t="32179" x="8786813" y="1776413"/>
          <p14:tracePt t="32345" x="8769350" y="1776413"/>
          <p14:tracePt t="32358" x="8742363" y="1776413"/>
          <p14:tracePt t="32370" x="8670925" y="1751013"/>
          <p14:tracePt t="32383" x="8491538" y="1697038"/>
          <p14:tracePt t="32396" x="8161338" y="1608138"/>
          <p14:tracePt t="32409" x="7796213" y="1517650"/>
          <p14:tracePt t="32424" x="7518400" y="1490663"/>
          <p14:tracePt t="32441" x="7331075" y="1465263"/>
          <p14:tracePt t="32457" x="7205663" y="1455738"/>
          <p14:tracePt t="32474" x="7045325" y="1455738"/>
          <p14:tracePt t="32491" x="6983413" y="1446213"/>
          <p14:tracePt t="32507" x="6919913" y="1438275"/>
          <p14:tracePt t="32524" x="6823075" y="1438275"/>
          <p14:tracePt t="32540" x="6759575" y="1438275"/>
          <p14:tracePt t="32557" x="6705600" y="1428750"/>
          <p14:tracePt t="32574" x="6616700" y="1419225"/>
          <p14:tracePt t="32590" x="6581775" y="1411288"/>
          <p14:tracePt t="32608" x="6537325" y="1401763"/>
          <p14:tracePt t="32624" x="6518275" y="1401763"/>
          <p14:tracePt t="32640" x="6465888" y="1393825"/>
          <p14:tracePt t="32657" x="6446838" y="1384300"/>
          <p14:tracePt t="32674" x="6419850" y="1374775"/>
          <p14:tracePt t="32690" x="6394450" y="1366838"/>
          <p14:tracePt t="32707" x="6367463" y="1366838"/>
          <p14:tracePt t="32726" x="6357938" y="1366838"/>
          <p14:tracePt t="32765" x="6348413" y="1357313"/>
          <p14:tracePt t="33389" x="6384925" y="1357313"/>
          <p14:tracePt t="33402" x="6446838" y="1357313"/>
          <p14:tracePt t="33414" x="6545263" y="1374775"/>
          <p14:tracePt t="33427" x="6688138" y="1411288"/>
          <p14:tracePt t="33440" x="6813550" y="1438275"/>
          <p14:tracePt t="33455" x="6919913" y="1473200"/>
          <p14:tracePt t="33472" x="7000875" y="1500188"/>
          <p14:tracePt t="33489" x="7062788" y="1517650"/>
          <p14:tracePt t="33505" x="7161213" y="1536700"/>
          <p14:tracePt t="33522" x="7205663" y="1536700"/>
          <p14:tracePt t="33539" x="7224713" y="1544638"/>
          <p14:tracePt t="33556" x="7251700" y="1544638"/>
          <p14:tracePt t="33619" x="7259638" y="1544638"/>
          <p14:tracePt t="33682" x="7251700" y="1544638"/>
          <p14:tracePt t="33694" x="7215188" y="1544638"/>
          <p14:tracePt t="33707" x="7143750" y="1544638"/>
          <p14:tracePt t="33722" x="7010400" y="1544638"/>
          <p14:tracePt t="33739" x="6840538" y="1536700"/>
          <p14:tracePt t="33755" x="6697663" y="1517650"/>
          <p14:tracePt t="33772" x="6500813" y="1500188"/>
          <p14:tracePt t="33789" x="6438900" y="1490663"/>
          <p14:tracePt t="33805" x="6384925" y="1490663"/>
          <p14:tracePt t="33822" x="6276975" y="1473200"/>
          <p14:tracePt t="33838" x="6205538" y="1465263"/>
          <p14:tracePt t="33855" x="6170613" y="1446213"/>
          <p14:tracePt t="33871" x="6143625" y="1446213"/>
          <p14:tracePt t="33888" x="6089650" y="1438275"/>
          <p14:tracePt t="33904" x="6081713" y="1428750"/>
          <p14:tracePt t="33921" x="6072188" y="1428750"/>
          <p14:tracePt t="33938" x="6062663" y="1428750"/>
          <p14:tracePt t="34012" x="6081713" y="1419225"/>
          <p14:tracePt t="34025" x="6161088" y="1419225"/>
          <p14:tracePt t="34038" x="6348413" y="1411288"/>
          <p14:tracePt t="34050" x="6653213" y="1411288"/>
          <p14:tracePt t="34063" x="7027863" y="1411288"/>
          <p14:tracePt t="34076" x="7296150" y="1411288"/>
          <p14:tracePt t="34089" x="7518400" y="1411288"/>
          <p14:tracePt t="34104" x="7697788" y="1411288"/>
          <p14:tracePt t="34121" x="7875588" y="1411288"/>
          <p14:tracePt t="34138" x="8010525" y="1411288"/>
          <p14:tracePt t="34154" x="8180388" y="1411288"/>
          <p14:tracePt t="34171" x="8215313" y="1411288"/>
          <p14:tracePt t="34187" x="8242300" y="1411288"/>
          <p14:tracePt t="34204" x="8259763" y="1419225"/>
          <p14:tracePt t="34228" x="8269288" y="1419225"/>
          <p14:tracePt t="34470" x="8277225" y="1419225"/>
          <p14:tracePt t="34483" x="8277225" y="1428750"/>
          <p14:tracePt t="34496" x="8286750" y="1428750"/>
          <p14:tracePt t="34509" x="8304213" y="1428750"/>
          <p14:tracePt t="34522" x="8304213" y="1446213"/>
          <p14:tracePt t="34537" x="8323263" y="1455738"/>
          <p14:tracePt t="34559" x="8331200" y="1455738"/>
          <p14:tracePt t="34585" x="8331200" y="1465263"/>
          <p14:tracePt t="34687" x="8340725" y="1465263"/>
          <p14:tracePt t="34699" x="8348663" y="1465263"/>
          <p14:tracePt t="34725" x="8358188" y="1473200"/>
          <p14:tracePt t="34737" x="8367713" y="1482725"/>
          <p14:tracePt t="34750" x="8375650" y="1482725"/>
          <p14:tracePt t="35094" x="8340725" y="1482725"/>
          <p14:tracePt t="35107" x="8277225" y="1482725"/>
          <p14:tracePt t="35120" x="8108950" y="1482725"/>
          <p14:tracePt t="35132" x="7786688" y="1482725"/>
          <p14:tracePt t="35146" x="7394575" y="1482725"/>
          <p14:tracePt t="35158" x="7062788" y="1482725"/>
          <p14:tracePt t="35171" x="6769100" y="1482725"/>
          <p14:tracePt t="35185" x="6537325" y="1500188"/>
          <p14:tracePt t="35202" x="6384925" y="1509713"/>
          <p14:tracePt t="35219" x="6259513" y="1517650"/>
          <p14:tracePt t="35235" x="6126163" y="1517650"/>
          <p14:tracePt t="35252" x="6099175" y="1517650"/>
          <p14:tracePt t="35270" x="6081713" y="1517650"/>
          <p14:tracePt t="35285" x="6062663" y="1517650"/>
          <p14:tracePt t="35540" x="6045200" y="1517650"/>
          <p14:tracePt t="35553" x="6027738" y="1517650"/>
          <p14:tracePt t="35565" x="5991225" y="1517650"/>
          <p14:tracePt t="35578" x="5911850" y="1517650"/>
          <p14:tracePt t="35591" x="5830888" y="1527175"/>
          <p14:tracePt t="35604" x="5715000" y="1536700"/>
          <p14:tracePt t="35618" x="5626100" y="1571625"/>
          <p14:tracePt t="35634" x="5545138" y="1589088"/>
          <p14:tracePt t="35651" x="5465763" y="1616075"/>
          <p14:tracePt t="35668" x="5322888" y="1660525"/>
          <p14:tracePt t="35684" x="5286375" y="1679575"/>
          <p14:tracePt t="35701" x="5232400" y="1687513"/>
          <p14:tracePt t="35718" x="5170488" y="1704975"/>
          <p14:tracePt t="35734" x="5143500" y="1704975"/>
          <p14:tracePt t="35751" x="5126038" y="1704975"/>
          <p14:tracePt t="35768" x="5116513" y="1714500"/>
          <p14:tracePt t="35784" x="5099050" y="1714500"/>
          <p14:tracePt t="36024" x="5089525" y="1714500"/>
          <p14:tracePt t="36036" x="5072063" y="1714500"/>
          <p14:tracePt t="36050" x="5045075" y="1714500"/>
          <p14:tracePt t="36062" x="5000625" y="1714500"/>
          <p14:tracePt t="36074" x="4946650" y="1714500"/>
          <p14:tracePt t="36087" x="4884738" y="1714500"/>
          <p14:tracePt t="36101" x="4840288" y="1714500"/>
          <p14:tracePt t="36117" x="4803775" y="1714500"/>
          <p14:tracePt t="36134" x="4751388" y="1714500"/>
          <p14:tracePt t="36151" x="4670425" y="1714500"/>
          <p14:tracePt t="36167" x="4643438" y="1714500"/>
          <p14:tracePt t="36184" x="4625975" y="1714500"/>
          <p14:tracePt t="36201" x="4608513" y="1714500"/>
          <p14:tracePt t="40213" x="4625975" y="1714500"/>
          <p14:tracePt t="40226" x="4679950" y="1714500"/>
          <p14:tracePt t="40238" x="4803775" y="1724025"/>
          <p14:tracePt t="40251" x="5072063" y="1776413"/>
          <p14:tracePt t="40264" x="5394325" y="1857375"/>
          <p14:tracePt t="40277" x="5643563" y="1946275"/>
          <p14:tracePt t="40292" x="5803900" y="2017713"/>
          <p14:tracePt t="40309" x="5902325" y="2081213"/>
          <p14:tracePt t="40325" x="5946775" y="2125663"/>
          <p14:tracePt t="40343" x="5956300" y="2143125"/>
          <p14:tracePt t="40359" x="5956300" y="2152650"/>
          <p14:tracePt t="40375" x="5965825" y="2152650"/>
          <p14:tracePt t="40393" x="5956300" y="2170113"/>
          <p14:tracePt t="40409" x="5894388" y="2187575"/>
          <p14:tracePt t="40425" x="5840413" y="2205038"/>
          <p14:tracePt t="40443" x="5751513" y="2232025"/>
          <p14:tracePt t="40459" x="5741988" y="2241550"/>
          <p14:tracePt t="40475" x="5732463" y="2241550"/>
          <p14:tracePt t="40494" x="5724525" y="2241550"/>
          <p14:tracePt t="40607" x="5741988" y="2224088"/>
          <p14:tracePt t="40620" x="5795963" y="2152650"/>
          <p14:tracePt t="40633" x="5919788" y="2054225"/>
          <p14:tracePt t="40645" x="6099175" y="1928813"/>
          <p14:tracePt t="40659" x="6197600" y="1866900"/>
          <p14:tracePt t="40675" x="6242050" y="1857375"/>
          <p14:tracePt t="40691" x="6251575" y="1839913"/>
          <p14:tracePt t="40709" x="6259513" y="1839913"/>
          <p14:tracePt t="40734" x="6269038" y="1839913"/>
          <p14:tracePt t="40811" x="6259513" y="1839913"/>
          <p14:tracePt t="40823" x="6224588" y="1839913"/>
          <p14:tracePt t="40836" x="6153150" y="1839913"/>
          <p14:tracePt t="40849" x="6018213" y="1847850"/>
          <p14:tracePt t="40861" x="5840413" y="1901825"/>
          <p14:tracePt t="40875" x="5670550" y="1938338"/>
          <p14:tracePt t="40891" x="5554663" y="1965325"/>
          <p14:tracePt t="40908" x="5456238" y="1973263"/>
          <p14:tracePt t="40925" x="5330825" y="1990725"/>
          <p14:tracePt t="40941" x="5295900" y="2000250"/>
          <p14:tracePt t="40957" x="5276850" y="2000250"/>
          <p14:tracePt t="40974" x="5251450" y="2009775"/>
          <p14:tracePt t="40991" x="5232400" y="2009775"/>
          <p14:tracePt t="41007" x="5224463" y="2009775"/>
          <p14:tracePt t="41956" x="5241925" y="2009775"/>
          <p14:tracePt t="41969" x="5340350" y="2009775"/>
          <p14:tracePt t="41982" x="5608638" y="2009775"/>
          <p14:tracePt t="41994" x="6205538" y="2009775"/>
          <p14:tracePt t="42008" x="6894513" y="2009775"/>
          <p14:tracePt t="42023" x="7510463" y="2009775"/>
          <p14:tracePt t="42039" x="7991475" y="2062163"/>
          <p14:tracePt t="42056" x="8483600" y="2170113"/>
          <p14:tracePt t="42073" x="9188450" y="2401888"/>
          <p14:tracePt t="42089" x="9394825" y="2500313"/>
          <p14:tracePt t="42106" x="9501188" y="2554288"/>
          <p14:tracePt t="42313" x="9501188" y="2544763"/>
          <p14:tracePt t="42326" x="9501188" y="2536825"/>
          <p14:tracePt t="42338" x="9528175" y="2527300"/>
          <p14:tracePt t="42351" x="9563100" y="2500313"/>
          <p14:tracePt t="42364" x="9626600" y="2473325"/>
          <p14:tracePt t="42376" x="9715500" y="2455863"/>
          <p14:tracePt t="42389" x="9804400" y="2428875"/>
          <p14:tracePt t="42406" x="9867900" y="2419350"/>
          <p14:tracePt t="42422" x="9920288" y="2411413"/>
          <p14:tracePt t="42438" x="9939338" y="2411413"/>
          <p14:tracePt t="42455" x="9956800" y="2411413"/>
          <p14:tracePt t="43917" x="9920288" y="2411413"/>
          <p14:tracePt t="43930" x="9848850" y="2411413"/>
          <p14:tracePt t="43943" x="9680575" y="2411413"/>
          <p14:tracePt t="43955" x="9385300" y="2411413"/>
          <p14:tracePt t="43969" x="8966200" y="2411413"/>
          <p14:tracePt t="43985" x="8609013" y="2384425"/>
          <p14:tracePt t="44002" x="8375650" y="2366963"/>
          <p14:tracePt t="44019" x="8089900" y="2322513"/>
          <p14:tracePt t="44035" x="8027988" y="2303463"/>
          <p14:tracePt t="44052" x="7983538" y="2295525"/>
          <p14:tracePt t="44274" x="7966075" y="2295525"/>
          <p14:tracePt t="44287" x="7939088" y="2295525"/>
          <p14:tracePt t="44299" x="7885113" y="2295525"/>
          <p14:tracePt t="44313" x="7777163" y="2295525"/>
          <p14:tracePt t="44325" x="7589838" y="2295525"/>
          <p14:tracePt t="44338" x="7367588" y="2295525"/>
          <p14:tracePt t="44352" x="7188200" y="2295525"/>
          <p14:tracePt t="44368" x="7054850" y="2295525"/>
          <p14:tracePt t="44384" x="6946900" y="2295525"/>
          <p14:tracePt t="44401" x="6804025" y="2295525"/>
          <p14:tracePt t="44418" x="6777038" y="2295525"/>
          <p14:tracePt t="44435" x="6759575" y="2295525"/>
          <p14:tracePt t="44809" x="6751638" y="2295525"/>
          <p14:tracePt t="44821" x="6742113" y="2295525"/>
          <p14:tracePt t="44834" x="6724650" y="2295525"/>
          <p14:tracePt t="44847" x="6705600" y="2295525"/>
          <p14:tracePt t="44859" x="6643688" y="2295525"/>
          <p14:tracePt t="44873" x="6545263" y="2295525"/>
          <p14:tracePt t="44885" x="6419850" y="2295525"/>
          <p14:tracePt t="44900" x="6269038" y="2295525"/>
          <p14:tracePt t="44917" x="6089650" y="2295525"/>
          <p14:tracePt t="44933" x="5973763" y="2295525"/>
          <p14:tracePt t="44950" x="5813425" y="2286000"/>
          <p14:tracePt t="44967" x="5786438" y="2286000"/>
          <p14:tracePt t="44983" x="5768975" y="2286000"/>
          <p14:tracePt t="45001" x="5751513" y="2286000"/>
          <p14:tracePt t="45229" x="5741988" y="2286000"/>
          <p14:tracePt t="45242" x="5732463" y="2286000"/>
          <p14:tracePt t="45254" x="5715000" y="2286000"/>
          <p14:tracePt t="45268" x="5680075" y="2286000"/>
          <p14:tracePt t="45282" x="5608638" y="2286000"/>
          <p14:tracePt t="45299" x="5483225" y="2286000"/>
          <p14:tracePt t="45316" x="5313363" y="2286000"/>
          <p14:tracePt t="45333" x="5045075" y="2286000"/>
          <p14:tracePt t="45349" x="4946650" y="2286000"/>
          <p14:tracePt t="45366" x="4875213" y="2286000"/>
          <p14:tracePt t="45383" x="4822825" y="2286000"/>
          <p14:tracePt t="45400" x="4803775" y="2286000"/>
          <p14:tracePt t="45420" x="4795838" y="2286000"/>
          <p14:tracePt t="45980" x="4776788" y="2286000"/>
          <p14:tracePt t="45993" x="4751388" y="2286000"/>
          <p14:tracePt t="46005" x="4705350" y="2286000"/>
          <p14:tracePt t="46018" x="4608513" y="2286000"/>
          <p14:tracePt t="46032" x="4473575" y="2286000"/>
          <p14:tracePt t="46048" x="4295775" y="2286000"/>
          <p14:tracePt t="46064" x="4170363" y="2286000"/>
          <p14:tracePt t="46081" x="4062413" y="2286000"/>
          <p14:tracePt t="46082" x="4000500" y="2286000"/>
          <p14:tracePt t="46098" x="3965575" y="2286000"/>
          <p14:tracePt t="46115" x="3946525" y="2286000"/>
          <p14:tracePt t="46131" x="3929063" y="2286000"/>
          <p14:tracePt t="46158" x="3919538" y="2286000"/>
          <p14:tracePt t="46247" x="3938588" y="2286000"/>
          <p14:tracePt t="46260" x="3965575" y="2286000"/>
          <p14:tracePt t="46273" x="4010025" y="2286000"/>
          <p14:tracePt t="46286" x="4098925" y="2286000"/>
          <p14:tracePt t="46299" x="4205288" y="2286000"/>
          <p14:tracePt t="46314" x="4322763" y="2286000"/>
          <p14:tracePt t="46331" x="4456113" y="2286000"/>
          <p14:tracePt t="46347" x="4608513" y="2286000"/>
          <p14:tracePt t="46364" x="4983163" y="2286000"/>
          <p14:tracePt t="46381" x="5133975" y="2286000"/>
          <p14:tracePt t="46397" x="5286375" y="2286000"/>
          <p14:tracePt t="46414" x="5510213" y="2286000"/>
          <p14:tracePt t="46430" x="5589588" y="2295525"/>
          <p14:tracePt t="46447" x="5616575" y="2322513"/>
          <p14:tracePt t="46757" x="5626100" y="2322513"/>
          <p14:tracePt t="46769" x="5661025" y="2322513"/>
          <p14:tracePt t="46782" x="5751513" y="2322513"/>
          <p14:tracePt t="46797" x="5991225" y="2322513"/>
          <p14:tracePt t="46814" x="6438900" y="2322513"/>
          <p14:tracePt t="46830" x="6991350" y="2374900"/>
          <p14:tracePt t="46846" x="7653338" y="2517775"/>
          <p14:tracePt t="46864" x="7875588" y="2571750"/>
          <p14:tracePt t="46879" x="8010525" y="2625725"/>
          <p14:tracePt t="46896" x="8197850" y="2732088"/>
          <p14:tracePt t="46913" x="8242300" y="2768600"/>
          <p14:tracePt t="46930" x="8269288" y="2786063"/>
          <p14:tracePt t="46947" x="8269288" y="2795588"/>
          <p14:tracePt t="47189" x="8277225" y="2795588"/>
          <p14:tracePt t="47215" x="8313738" y="2795588"/>
          <p14:tracePt t="47228" x="8402638" y="2786063"/>
          <p14:tracePt t="47240" x="8555038" y="2759075"/>
          <p14:tracePt t="47253" x="8813800" y="2751138"/>
          <p14:tracePt t="47265" x="9037638" y="2732088"/>
          <p14:tracePt t="47279" x="9180513" y="2714625"/>
          <p14:tracePt t="47295" x="9277350" y="2714625"/>
          <p14:tracePt t="47312" x="9323388" y="2714625"/>
          <p14:tracePt t="47328" x="9358313" y="2705100"/>
          <p14:tracePt t="47345" x="9394825" y="2697163"/>
          <p14:tracePt t="47362" x="9402763" y="2697163"/>
          <p14:tracePt t="47393" x="9412288" y="2697163"/>
          <p14:tracePt t="47456" x="9412288" y="2687638"/>
          <p14:tracePt t="47469" x="9412288" y="2679700"/>
          <p14:tracePt t="47482" x="9394825" y="2652713"/>
          <p14:tracePt t="47495" x="9331325" y="2608263"/>
          <p14:tracePt t="47512" x="9215438" y="2544763"/>
          <p14:tracePt t="47528" x="8974138" y="2490788"/>
          <p14:tracePt t="47545" x="8474075" y="2428875"/>
          <p14:tracePt t="47562" x="8323263" y="2428875"/>
          <p14:tracePt t="47578" x="8205788" y="2465388"/>
          <p14:tracePt t="47595" x="8116888" y="2490788"/>
          <p14:tracePt t="47612" x="8027988" y="2527300"/>
          <p14:tracePt t="47628" x="8018463" y="2536825"/>
          <p14:tracePt t="47645" x="8010525" y="2536825"/>
          <p14:tracePt t="47966" x="8018463" y="2536825"/>
          <p14:tracePt t="47978" x="8081963" y="2536825"/>
          <p14:tracePt t="47991" x="8205788" y="2517775"/>
          <p14:tracePt t="48004" x="8412163" y="2509838"/>
          <p14:tracePt t="48017" x="8643938" y="2465388"/>
          <p14:tracePt t="48030" x="8777288" y="2455863"/>
          <p14:tracePt t="48044" x="8840788" y="2455863"/>
          <p14:tracePt t="48060" x="8885238" y="2446338"/>
          <p14:tracePt t="48077" x="8885238" y="2438400"/>
          <p14:tracePt t="48095" x="8894763" y="2438400"/>
          <p14:tracePt t="48118" x="8894763" y="2419350"/>
          <p14:tracePt t="48131" x="8867775" y="2384425"/>
          <p14:tracePt t="48145" x="8813800" y="2312988"/>
          <p14:tracePt t="48161" x="8715375" y="2241550"/>
          <p14:tracePt t="48178" x="8599488" y="2170113"/>
          <p14:tracePt t="48194" x="8466138" y="2108200"/>
          <p14:tracePt t="48211" x="8180388" y="2054225"/>
          <p14:tracePt t="48227" x="8027988" y="2054225"/>
          <p14:tracePt t="48244" x="7848600" y="2054225"/>
          <p14:tracePt t="48261" x="7483475" y="2081213"/>
          <p14:tracePt t="48277" x="7304088" y="2133600"/>
          <p14:tracePt t="48294" x="7197725" y="2187575"/>
          <p14:tracePt t="48310" x="6991350" y="2276475"/>
          <p14:tracePt t="48327" x="6911975" y="2312988"/>
          <p14:tracePt t="48343" x="6858000" y="2339975"/>
          <p14:tracePt t="48361" x="6804025" y="2384425"/>
          <p14:tracePt t="48377" x="6796088" y="2401888"/>
          <p14:tracePt t="48394" x="6777038" y="2419350"/>
          <p14:tracePt t="48411" x="6777038" y="2473325"/>
          <p14:tracePt t="48427" x="6786563" y="2509838"/>
          <p14:tracePt t="48444" x="6831013" y="2544763"/>
          <p14:tracePt t="48460" x="6884988" y="2571750"/>
          <p14:tracePt t="48477" x="7081838" y="2625725"/>
          <p14:tracePt t="48494" x="7188200" y="2652713"/>
          <p14:tracePt t="48511" x="7286625" y="2660650"/>
          <p14:tracePt t="48526" x="7439025" y="2679700"/>
          <p14:tracePt t="48543" x="7500938" y="2679700"/>
          <p14:tracePt t="48560" x="7537450" y="2679700"/>
          <p14:tracePt t="48577" x="7589838" y="2679700"/>
          <p14:tracePt t="48602" x="7599363" y="2679700"/>
          <p14:tracePt t="48665" x="7599363" y="2670175"/>
          <p14:tracePt t="48678" x="7599363" y="2652713"/>
          <p14:tracePt t="48691" x="7599363" y="2589213"/>
          <p14:tracePt t="48703" x="7562850" y="2465388"/>
          <p14:tracePt t="48716" x="7456488" y="2224088"/>
          <p14:tracePt t="48729" x="7358063" y="1990725"/>
          <p14:tracePt t="48742" x="7296150" y="1893888"/>
          <p14:tracePt t="48759" x="7251700" y="1857375"/>
          <p14:tracePt t="48776" x="7205663" y="1822450"/>
          <p14:tracePt t="48793" x="7126288" y="1795463"/>
          <p14:tracePt t="48809" x="7081838" y="1785938"/>
          <p14:tracePt t="48826" x="7045325" y="1785938"/>
          <p14:tracePt t="48843" x="7000875" y="1785938"/>
          <p14:tracePt t="48859" x="6965950" y="1785938"/>
          <p14:tracePt t="48876" x="6929438" y="1785938"/>
          <p14:tracePt t="48893" x="6884988" y="1803400"/>
          <p14:tracePt t="48909" x="6769100" y="1919288"/>
          <p14:tracePt t="48926" x="6732588" y="1965325"/>
          <p14:tracePt t="48943" x="6715125" y="2000250"/>
          <p14:tracePt t="48959" x="6688138" y="2054225"/>
          <p14:tracePt t="48976" x="6688138" y="2081213"/>
          <p14:tracePt t="48992" x="6688138" y="2098675"/>
          <p14:tracePt t="49009" x="6705600" y="2170113"/>
          <p14:tracePt t="49027" x="6759575" y="2224088"/>
          <p14:tracePt t="49042" x="6813550" y="2276475"/>
          <p14:tracePt t="49059" x="6991350" y="2347913"/>
          <p14:tracePt t="49076" x="7081838" y="2384425"/>
          <p14:tracePt t="49092" x="7188200" y="2401888"/>
          <p14:tracePt t="49109" x="7286625" y="2411413"/>
          <p14:tracePt t="49125" x="7446963" y="2419350"/>
          <p14:tracePt t="49142" x="7537450" y="2419350"/>
          <p14:tracePt t="49159" x="7608888" y="2419350"/>
          <p14:tracePt t="49175" x="7751763" y="2366963"/>
          <p14:tracePt t="49192" x="7786688" y="2330450"/>
          <p14:tracePt t="49209" x="7796213" y="2322513"/>
          <p14:tracePt t="49225" x="7804150" y="2303463"/>
          <p14:tracePt t="49242" x="7804150" y="2295525"/>
          <p14:tracePt t="49258" x="7804150" y="2286000"/>
          <p14:tracePt t="49275" x="7759700" y="2232025"/>
          <p14:tracePt t="49292" x="7670800" y="2187575"/>
          <p14:tracePt t="49308" x="7562850" y="2143125"/>
          <p14:tracePt t="49325" x="7446963" y="2108200"/>
          <p14:tracePt t="49341" x="7251700" y="2081213"/>
          <p14:tracePt t="49358" x="7188200" y="2081213"/>
          <p14:tracePt t="49375" x="7126288" y="2081213"/>
          <p14:tracePt t="49391" x="7054850" y="2081213"/>
          <p14:tracePt t="49408" x="7027863" y="2081213"/>
          <p14:tracePt t="49425" x="7000875" y="2081213"/>
          <p14:tracePt t="49442" x="6973888" y="2125663"/>
          <p14:tracePt t="49458" x="6965950" y="2152650"/>
          <p14:tracePt t="49475" x="6965950" y="2197100"/>
          <p14:tracePt t="49492" x="6956425" y="2232025"/>
          <p14:tracePt t="49492" x="6956425" y="2259013"/>
          <p14:tracePt t="49508" x="6956425" y="2286000"/>
          <p14:tracePt t="49525" x="6973888" y="2312988"/>
          <p14:tracePt t="49541" x="6991350" y="2330450"/>
          <p14:tracePt t="49558" x="7081838" y="2384425"/>
          <p14:tracePt t="49575" x="7143750" y="2401888"/>
          <p14:tracePt t="49591" x="7197725" y="2428875"/>
          <p14:tracePt t="49608" x="7277100" y="2455863"/>
          <p14:tracePt t="49626" x="7304088" y="2455863"/>
          <p14:tracePt t="49641" x="7323138" y="2455863"/>
          <p14:tracePt t="49659" x="7367588" y="2455863"/>
          <p14:tracePt t="49674" x="7385050" y="2455863"/>
          <p14:tracePt t="49691" x="7402513" y="2455863"/>
          <p14:tracePt t="49709" x="7419975" y="2455863"/>
          <p14:tracePt t="49725" x="7429500" y="2455863"/>
          <p14:tracePt t="49759" x="7439025" y="2455863"/>
          <p14:tracePt t="50371" x="7429500" y="2455863"/>
          <p14:tracePt t="50384" x="7385050" y="2455863"/>
          <p14:tracePt t="50396" x="7323138" y="2455863"/>
          <p14:tracePt t="50409" x="7197725" y="2455863"/>
          <p14:tracePt t="50423" x="7081838" y="2473325"/>
          <p14:tracePt t="50439" x="6973888" y="2473325"/>
          <p14:tracePt t="50456" x="6894513" y="2473325"/>
          <p14:tracePt t="50473" x="6786563" y="2473325"/>
          <p14:tracePt t="50495" x="6732588" y="2473325"/>
          <p14:tracePt t="50506" x="6697663" y="2473325"/>
          <p14:tracePt t="50524" x="6634163" y="2473325"/>
          <p14:tracePt t="50539" x="6599238" y="2473325"/>
          <p14:tracePt t="50557" x="6554788" y="2473325"/>
          <p14:tracePt t="50572" x="6527800" y="2473325"/>
          <p14:tracePt t="50589" x="6473825" y="2473325"/>
          <p14:tracePt t="50606" x="6456363" y="2473325"/>
          <p14:tracePt t="50623" x="6446838" y="2473325"/>
          <p14:tracePt t="50639" x="6429375" y="2473325"/>
          <p14:tracePt t="50656" x="6419850" y="2473325"/>
          <p14:tracePt t="50714" x="6411913" y="2473325"/>
          <p14:tracePt t="51135" x="6394450" y="2473325"/>
          <p14:tracePt t="51147" x="6367463" y="2473325"/>
          <p14:tracePt t="51160" x="6323013" y="2473325"/>
          <p14:tracePt t="51173" x="6251575" y="2473325"/>
          <p14:tracePt t="51188" x="6161088" y="2473325"/>
          <p14:tracePt t="51205" x="6062663" y="2473325"/>
          <p14:tracePt t="51221" x="6018213" y="2473325"/>
          <p14:tracePt t="51238" x="5956300" y="2473325"/>
          <p14:tracePt t="51255" x="5929313" y="2473325"/>
          <p14:tracePt t="51271" x="5911850" y="2473325"/>
          <p14:tracePt t="51288" x="5840413" y="2473325"/>
          <p14:tracePt t="51304" x="5786438" y="2473325"/>
          <p14:tracePt t="51321" x="5724525" y="2473325"/>
          <p14:tracePt t="51338" x="5616575" y="2473325"/>
          <p14:tracePt t="51354" x="5554663" y="2473325"/>
          <p14:tracePt t="51371" x="5518150" y="2473325"/>
          <p14:tracePt t="51388" x="5483225" y="2473325"/>
          <p14:tracePt t="51404" x="5438775" y="2473325"/>
          <p14:tracePt t="51427" x="5429250" y="2473325"/>
          <p14:tracePt t="51440" x="5419725" y="2473325"/>
          <p14:tracePt t="52077" x="5429250" y="2473325"/>
          <p14:tracePt t="52089" x="5491163" y="2473325"/>
          <p14:tracePt t="52103" x="5608638" y="2465388"/>
          <p14:tracePt t="52115" x="5759450" y="2465388"/>
          <p14:tracePt t="52128" x="5938838" y="2465388"/>
          <p14:tracePt t="52141" x="6045200" y="2465388"/>
          <p14:tracePt t="52154" x="6126163" y="2465388"/>
          <p14:tracePt t="52169" x="6180138" y="2465388"/>
          <p14:tracePt t="52186" x="6215063" y="2465388"/>
          <p14:tracePt t="52203" x="6232525" y="2465388"/>
          <p14:tracePt t="52219" x="6269038" y="2465388"/>
          <p14:tracePt t="52236" x="6286500" y="2465388"/>
          <p14:tracePt t="52252" x="6296025" y="2465388"/>
          <p14:tracePt t="52270" x="6303963" y="2465388"/>
          <p14:tracePt t="52286" x="6313488" y="2465388"/>
          <p14:tracePt t="52302" x="6323013" y="2465388"/>
          <p14:tracePt t="52320" x="6330950" y="2465388"/>
          <p14:tracePt t="52497" x="6323013" y="2465388"/>
          <p14:tracePt t="52510" x="6276975" y="2465388"/>
          <p14:tracePt t="52522" x="6205538" y="2465388"/>
          <p14:tracePt t="52536" x="6081713" y="2465388"/>
          <p14:tracePt t="52552" x="5938838" y="2465388"/>
          <p14:tracePt t="52569" x="5813425" y="2465388"/>
          <p14:tracePt t="52586" x="5661025" y="2465388"/>
          <p14:tracePt t="52602" x="5599113" y="2465388"/>
          <p14:tracePt t="52619" x="5545138" y="2465388"/>
          <p14:tracePt t="52636" x="5510213" y="2465388"/>
          <p14:tracePt t="52637" x="5483225" y="2465388"/>
          <p14:tracePt t="52652" x="5473700" y="2465388"/>
          <p14:tracePt t="52668" x="5456238" y="2465388"/>
          <p14:tracePt t="52688" x="5446713" y="2465388"/>
          <p14:tracePt t="52702" x="5438775" y="2465388"/>
          <p14:tracePt t="53452" x="5419725" y="2465388"/>
          <p14:tracePt t="53465" x="5402263" y="2465388"/>
          <p14:tracePt t="53478" x="5375275" y="2465388"/>
          <p14:tracePt t="53490" x="5340350" y="2465388"/>
          <p14:tracePt t="53503" x="5295900" y="2465388"/>
          <p14:tracePt t="53517" x="5232400" y="2465388"/>
          <p14:tracePt t="53534" x="5180013" y="2465388"/>
          <p14:tracePt t="53550" x="5143500" y="2465388"/>
          <p14:tracePt t="53567" x="5081588" y="2465388"/>
          <p14:tracePt t="53583" x="5054600" y="2465388"/>
          <p14:tracePt t="53600" x="5045075" y="2465388"/>
          <p14:tracePt t="53618" x="5027613" y="2465388"/>
          <p14:tracePt t="53656" x="5018088" y="2465388"/>
          <p14:tracePt t="53745" x="5037138" y="2465388"/>
          <p14:tracePt t="53757" x="5116513" y="2465388"/>
          <p14:tracePt t="53770" x="5286375" y="2465388"/>
          <p14:tracePt t="53784" x="5581650" y="2465388"/>
          <p14:tracePt t="53800" x="5902325" y="2465388"/>
          <p14:tracePt t="53817" x="6153150" y="2465388"/>
          <p14:tracePt t="53833" x="6330950" y="2465388"/>
          <p14:tracePt t="53834" x="6483350" y="2465388"/>
          <p14:tracePt t="53849" x="6680200" y="2465388"/>
          <p14:tracePt t="53866" x="6902450" y="2465388"/>
          <p14:tracePt t="53883" x="7126288" y="2465388"/>
          <p14:tracePt t="53900" x="7500938" y="2465388"/>
          <p14:tracePt t="53916" x="7680325" y="2465388"/>
          <p14:tracePt t="53933" x="7875588" y="2465388"/>
          <p14:tracePt t="53950" x="8304213" y="2465388"/>
          <p14:tracePt t="53966" x="8483600" y="2473325"/>
          <p14:tracePt t="53983" x="8680450" y="2517775"/>
          <p14:tracePt t="54000" x="8912225" y="2581275"/>
          <p14:tracePt t="54016" x="8966200" y="2598738"/>
          <p14:tracePt t="54203" x="8974138" y="2598738"/>
          <p14:tracePt t="54228" x="9010650" y="2598738"/>
          <p14:tracePt t="54241" x="9082088" y="2598738"/>
          <p14:tracePt t="54254" x="9215438" y="2598738"/>
          <p14:tracePt t="54267" x="9420225" y="2608263"/>
          <p14:tracePt t="54282" x="9680575" y="2633663"/>
          <p14:tracePt t="54298" x="9848850" y="2670175"/>
          <p14:tracePt t="54315" x="9966325" y="2714625"/>
          <p14:tracePt t="54332" x="10082213" y="2768600"/>
          <p14:tracePt t="54349" x="10126663" y="2795588"/>
          <p14:tracePt t="54365" x="10153650" y="2803525"/>
          <p14:tracePt t="54382" x="10171113" y="2803525"/>
          <p14:tracePt t="54406" x="10171113" y="2813050"/>
          <p14:tracePt t="54432" x="10180638" y="2813050"/>
          <p14:tracePt t="54623" x="10161588" y="2813050"/>
          <p14:tracePt t="54636" x="10072688" y="2813050"/>
          <p14:tracePt t="54648" x="9848850" y="2813050"/>
          <p14:tracePt t="54661" x="9429750" y="2830513"/>
          <p14:tracePt t="54673" x="8956675" y="2830513"/>
          <p14:tracePt t="54686" x="8705850" y="2830513"/>
          <p14:tracePt t="54700" x="8528050" y="2830513"/>
          <p14:tracePt t="54714" x="8412163" y="2830513"/>
          <p14:tracePt t="54731" x="8313738" y="2830513"/>
          <p14:tracePt t="54748" x="8224838" y="2830513"/>
          <p14:tracePt t="54764" x="8143875" y="2830513"/>
          <p14:tracePt t="54781" x="8116888" y="2830513"/>
          <p14:tracePt t="54798" x="8108950" y="2830513"/>
          <p14:tracePt t="54814" x="8099425" y="2830513"/>
          <p14:tracePt t="54979" x="8089900" y="2830513"/>
          <p14:tracePt t="54992" x="8072438" y="2830513"/>
          <p14:tracePt t="55005" x="8054975" y="2813050"/>
          <p14:tracePt t="55017" x="8010525" y="2795588"/>
          <p14:tracePt t="55032" x="7929563" y="2751138"/>
          <p14:tracePt t="55047" x="7840663" y="2687638"/>
          <p14:tracePt t="55064" x="7688263" y="2589213"/>
          <p14:tracePt t="55081" x="7473950" y="2428875"/>
          <p14:tracePt t="55097" x="7385050" y="2374900"/>
          <p14:tracePt t="55114" x="7286625" y="2330450"/>
          <p14:tracePt t="55130" x="7188200" y="2303463"/>
          <p14:tracePt t="55147" x="7027863" y="2268538"/>
          <p14:tracePt t="55164" x="6946900" y="2259013"/>
          <p14:tracePt t="55181" x="6894513" y="2251075"/>
          <p14:tracePt t="55198" x="6831013" y="2241550"/>
          <p14:tracePt t="55214" x="6813550" y="2232025"/>
          <p14:tracePt t="55230" x="6804025" y="2224088"/>
          <p14:tracePt t="55234" x="6796088" y="2214563"/>
          <p14:tracePt t="55248" x="6796088" y="2197100"/>
          <p14:tracePt t="55263" x="6796088" y="2179638"/>
          <p14:tracePt t="55280" x="6823075" y="2143125"/>
          <p14:tracePt t="55297" x="6929438" y="2071688"/>
          <p14:tracePt t="55313" x="7010400" y="2044700"/>
          <p14:tracePt t="55330" x="7116763" y="2027238"/>
          <p14:tracePt t="55348" x="7304088" y="2017713"/>
          <p14:tracePt t="55363" x="7402513" y="2017713"/>
          <p14:tracePt t="55380" x="7491413" y="2044700"/>
          <p14:tracePt t="55397" x="7608888" y="2108200"/>
          <p14:tracePt t="55413" x="7769225" y="2259013"/>
          <p14:tracePt t="55430" x="7813675" y="2339975"/>
          <p14:tracePt t="55447" x="7831138" y="2411413"/>
          <p14:tracePt t="55464" x="7848600" y="2527300"/>
          <p14:tracePt t="55480" x="7848600" y="2554288"/>
          <p14:tracePt t="55497" x="7848600" y="2581275"/>
          <p14:tracePt t="55516" x="7786688" y="2633663"/>
          <p14:tracePt t="55529" x="7724775" y="2652713"/>
          <p14:tracePt t="55547" x="7653338" y="2679700"/>
          <p14:tracePt t="55563" x="7537450" y="2697163"/>
          <p14:tracePt t="55579" x="7304088" y="2705100"/>
          <p14:tracePt t="55597" x="7205663" y="2705100"/>
          <p14:tracePt t="55613" x="7134225" y="2705100"/>
          <p14:tracePt t="55629" x="7000875" y="2687638"/>
          <p14:tracePt t="55647" x="6946900" y="2670175"/>
          <p14:tracePt t="55663" x="6902450" y="2652713"/>
          <p14:tracePt t="55680" x="6848475" y="2608263"/>
          <p14:tracePt t="55697" x="6840538" y="2589213"/>
          <p14:tracePt t="55712" x="6831013" y="2562225"/>
          <p14:tracePt t="55730" x="6823075" y="2490788"/>
          <p14:tracePt t="55746" x="6823075" y="2446338"/>
          <p14:tracePt t="55763" x="6823075" y="2401888"/>
          <p14:tracePt t="55779" x="6831013" y="2357438"/>
          <p14:tracePt t="55797" x="6902450" y="2259013"/>
          <p14:tracePt t="55813" x="6946900" y="2214563"/>
          <p14:tracePt t="55829" x="7000875" y="2179638"/>
          <p14:tracePt t="55846" x="7072313" y="2125663"/>
          <p14:tracePt t="55863" x="7134225" y="2098675"/>
          <p14:tracePt t="55879" x="7170738" y="2098675"/>
          <p14:tracePt t="55896" x="7277100" y="2089150"/>
          <p14:tracePt t="55912" x="7340600" y="2089150"/>
          <p14:tracePt t="55929" x="7402513" y="2089150"/>
          <p14:tracePt t="55946" x="7527925" y="2133600"/>
          <p14:tracePt t="55962" x="7562850" y="2170113"/>
          <p14:tracePt t="55979" x="7616825" y="2197100"/>
          <p14:tracePt t="55997" x="7653338" y="2241550"/>
          <p14:tracePt t="56013" x="7653338" y="2251075"/>
          <p14:tracePt t="56029" x="7661275" y="2268538"/>
          <p14:tracePt t="56046" x="7661275" y="2286000"/>
          <p14:tracePt t="56062" x="7661275" y="2312988"/>
          <p14:tracePt t="56078" x="7653338" y="2322513"/>
          <p14:tracePt t="56095" x="7634288" y="2339975"/>
          <p14:tracePt t="56112" x="7599363" y="2366963"/>
          <p14:tracePt t="56129" x="7572375" y="2374900"/>
          <p14:tracePt t="56145" x="7545388" y="2384425"/>
          <p14:tracePt t="56162" x="7510463" y="2393950"/>
          <p14:tracePt t="56178" x="7500938" y="2393950"/>
          <p14:tracePt t="56195" x="7491413" y="2393950"/>
          <p14:tracePt t="56212" x="7483475" y="2393950"/>
          <p14:tracePt t="56327" x="7473950" y="2393950"/>
          <p14:tracePt t="56365" x="7456488" y="2393950"/>
          <p14:tracePt t="56378" x="7429500" y="2374900"/>
          <p14:tracePt t="56391" x="7394575" y="2347913"/>
          <p14:tracePt t="56404" x="7358063" y="2330450"/>
          <p14:tracePt t="56416" x="7313613" y="2303463"/>
          <p14:tracePt t="56429" x="7277100" y="2286000"/>
          <p14:tracePt t="56445" x="7251700" y="2268538"/>
          <p14:tracePt t="56461" x="7232650" y="2259013"/>
          <p14:tracePt t="56478" x="7215188" y="2251075"/>
          <p14:tracePt t="56494" x="7188200" y="2241550"/>
          <p14:tracePt t="56511" x="7180263" y="2241550"/>
          <p14:tracePt t="56543" x="7170738" y="2241550"/>
          <p14:tracePt t="56633" x="7170738" y="2251075"/>
          <p14:tracePt t="56645" x="7170738" y="2268538"/>
          <p14:tracePt t="56658" x="7170738" y="2295525"/>
          <p14:tracePt t="56671" x="7170738" y="2322513"/>
          <p14:tracePt t="56683" x="7170738" y="2347913"/>
          <p14:tracePt t="56696" x="7170738" y="2384425"/>
          <p14:tracePt t="56711" x="7170738" y="2411413"/>
          <p14:tracePt t="56727" x="7170738" y="2438400"/>
          <p14:tracePt t="56744" x="7170738" y="2455863"/>
          <p14:tracePt t="56761" x="7170738" y="2482850"/>
          <p14:tracePt t="56785" x="7170738" y="2490788"/>
          <p14:tracePt t="56798" x="7161213" y="2500313"/>
          <p14:tracePt t="56861" x="7153275" y="2500313"/>
          <p14:tracePt t="57192" x="7153275" y="2490788"/>
          <p14:tracePt t="57205" x="7153275" y="2465388"/>
          <p14:tracePt t="57218" x="7153275" y="2438400"/>
          <p14:tracePt t="57230" x="7153275" y="2393950"/>
          <p14:tracePt t="57244" x="7161213" y="2357438"/>
          <p14:tracePt t="57259" x="7161213" y="2339975"/>
          <p14:tracePt t="57276" x="7161213" y="2312988"/>
          <p14:tracePt t="57294" x="7161213" y="2295525"/>
          <p14:tracePt t="57309" x="7161213" y="2286000"/>
          <p14:tracePt t="57409" x="7170738" y="2286000"/>
          <p14:tracePt t="57434" x="7188200" y="2286000"/>
          <p14:tracePt t="57447" x="7205663" y="2286000"/>
          <p14:tracePt t="57460" x="7215188" y="2286000"/>
          <p14:tracePt t="57473" x="7242175" y="2286000"/>
          <p14:tracePt t="57485" x="7251700" y="2286000"/>
          <p14:tracePt t="57498" x="7269163" y="2286000"/>
          <p14:tracePt t="57511" x="7286625" y="2286000"/>
          <p14:tracePt t="57526" x="7296150" y="2286000"/>
          <p14:tracePt t="57542" x="7313613" y="2295525"/>
          <p14:tracePt t="57559" x="7323138" y="2312988"/>
          <p14:tracePt t="57576" x="7358063" y="2339975"/>
          <p14:tracePt t="57593" x="7358063" y="2347913"/>
          <p14:tracePt t="57609" x="7375525" y="2347913"/>
          <p14:tracePt t="57626" x="7385050" y="2366963"/>
          <p14:tracePt t="57642" x="7394575" y="2374900"/>
          <p14:tracePt t="57663" x="7402513" y="2374900"/>
          <p14:tracePt t="57676" x="7402513" y="2384425"/>
          <p14:tracePt t="57692" x="7412038" y="2384425"/>
          <p14:tracePt t="57709" x="7412038" y="2393950"/>
          <p14:tracePt t="57739" x="7419975" y="2393950"/>
          <p14:tracePt t="57931" x="7429500" y="2393950"/>
          <p14:tracePt t="57943" x="7429500" y="2401888"/>
          <p14:tracePt t="57956" x="7439025" y="2401888"/>
          <p14:tracePt t="57969" x="7456488" y="2401888"/>
          <p14:tracePt t="57981" x="7466013" y="2401888"/>
          <p14:tracePt t="57994" x="7483475" y="2419350"/>
          <p14:tracePt t="58008" x="7510463" y="2419350"/>
          <p14:tracePt t="58025" x="7537450" y="2428875"/>
          <p14:tracePt t="58041" x="7545388" y="2428875"/>
          <p14:tracePt t="58059" x="7562850" y="2428875"/>
          <p14:tracePt t="58075" x="7572375" y="2428875"/>
          <p14:tracePt t="58261" x="7562850" y="2428875"/>
          <p14:tracePt t="58275" x="7545388" y="2419350"/>
          <p14:tracePt t="58287" x="7483475" y="2366963"/>
          <p14:tracePt t="58299" x="7419975" y="2322513"/>
          <p14:tracePt t="58312" x="7348538" y="2276475"/>
          <p14:tracePt t="58326" x="7304088" y="2251075"/>
          <p14:tracePt t="58341" x="7296150" y="2241550"/>
          <p14:tracePt t="58359" x="7286625" y="2232025"/>
          <p14:tracePt t="58374" x="7277100" y="2232025"/>
          <p14:tracePt t="58391" x="7269163" y="2224088"/>
          <p14:tracePt t="58408" x="7259638" y="2224088"/>
          <p14:tracePt t="58424" x="7242175" y="2224088"/>
          <p14:tracePt t="58441" x="7215188" y="2224088"/>
          <p14:tracePt t="58458" x="7205663" y="2224088"/>
          <p14:tracePt t="58478" x="7197725" y="2224088"/>
          <p14:tracePt t="58503" x="7188200" y="2224088"/>
          <p14:tracePt t="58528" x="7180263" y="2241550"/>
          <p14:tracePt t="58541" x="7170738" y="2259013"/>
          <p14:tracePt t="58554" x="7170738" y="2276475"/>
          <p14:tracePt t="58566" x="7170738" y="2303463"/>
          <p14:tracePt t="58579" x="7170738" y="2322513"/>
          <p14:tracePt t="58592" x="7170738" y="2347913"/>
          <p14:tracePt t="58607" x="7170738" y="2374900"/>
          <p14:tracePt t="58624" x="7170738" y="2401888"/>
          <p14:tracePt t="58640" x="7197725" y="2419350"/>
          <p14:tracePt t="58658" x="7277100" y="2500313"/>
          <p14:tracePt t="58674" x="7323138" y="2527300"/>
          <p14:tracePt t="58690" x="7367588" y="2554288"/>
          <p14:tracePt t="58716" x="7402513" y="2581275"/>
          <p14:tracePt t="58723" x="7419975" y="2581275"/>
          <p14:tracePt t="58740" x="7429500" y="2589213"/>
          <p14:tracePt t="58770" x="7439025" y="2589213"/>
          <p14:tracePt t="58795" x="7456488" y="2589213"/>
          <p14:tracePt t="58808" x="7456488" y="2571750"/>
          <p14:tracePt t="58821" x="7466013" y="2571750"/>
          <p14:tracePt t="58833" x="7466013" y="2554288"/>
          <p14:tracePt t="58859" x="7473950" y="2544763"/>
          <p14:tracePt t="58885" x="7473950" y="2527300"/>
          <p14:tracePt t="58898" x="7473950" y="2490788"/>
          <p14:tracePt t="58910" x="7473950" y="2401888"/>
          <p14:tracePt t="58924" x="7473950" y="2303463"/>
          <p14:tracePt t="58940" x="7466013" y="2241550"/>
          <p14:tracePt t="58956" x="7446963" y="2197100"/>
          <p14:tracePt t="58973" x="7439025" y="2179638"/>
          <p14:tracePt t="59012" x="7429500" y="2179638"/>
          <p14:tracePt t="59038" x="7412038" y="2179638"/>
          <p14:tracePt t="59050" x="7385050" y="2179638"/>
          <p14:tracePt t="59062" x="7358063" y="2179638"/>
          <p14:tracePt t="59075" x="7323138" y="2197100"/>
          <p14:tracePt t="59090" x="7286625" y="2232025"/>
          <p14:tracePt t="59106" x="7269163" y="2251075"/>
          <p14:tracePt t="59123" x="7251700" y="2276475"/>
          <p14:tracePt t="59139" x="7242175" y="2312988"/>
          <p14:tracePt t="59156" x="7242175" y="2330450"/>
          <p14:tracePt t="59173" x="7242175" y="2357438"/>
          <p14:tracePt t="59189" x="7296150" y="2419350"/>
          <p14:tracePt t="59206" x="7367588" y="2465388"/>
          <p14:tracePt t="59222" x="7483475" y="2527300"/>
          <p14:tracePt t="59240" x="7626350" y="2616200"/>
          <p14:tracePt t="59256" x="7894638" y="2697163"/>
          <p14:tracePt t="59272" x="7991475" y="2714625"/>
          <p14:tracePt t="59289" x="8062913" y="2724150"/>
          <p14:tracePt t="59306" x="8143875" y="2732088"/>
          <p14:tracePt t="59322" x="8161338" y="2732088"/>
          <p14:tracePt t="59342" x="8170863" y="2732088"/>
          <p14:tracePt t="59381" x="8180388" y="2732088"/>
          <p14:tracePt t="59648" x="8170863" y="2732088"/>
          <p14:tracePt t="59661" x="8134350" y="2732088"/>
          <p14:tracePt t="59674" x="8072438" y="2732088"/>
          <p14:tracePt t="59689" x="7983538" y="2732088"/>
          <p14:tracePt t="59705" x="7885113" y="2732088"/>
          <p14:tracePt t="59722" x="7840663" y="2732088"/>
          <p14:tracePt t="59739" x="7804150" y="2732088"/>
          <p14:tracePt t="59755" x="7796213" y="2732088"/>
          <p14:tracePt t="59776" x="7786688" y="2732088"/>
          <p14:tracePt t="59852" x="7813675" y="2732088"/>
          <p14:tracePt t="59864" x="7885113" y="2732088"/>
          <p14:tracePt t="59877" x="8072438" y="2724150"/>
          <p14:tracePt t="59890" x="8429625" y="2714625"/>
          <p14:tracePt t="59905" x="8777288" y="2697163"/>
          <p14:tracePt t="59921" x="9010650" y="2670175"/>
          <p14:tracePt t="59939" x="9205913" y="2625725"/>
          <p14:tracePt t="59955" x="9439275" y="2562225"/>
          <p14:tracePt t="59971" x="9501188" y="2544763"/>
          <p14:tracePt t="59988" x="9555163" y="2527300"/>
          <p14:tracePt t="60005" x="9582150" y="2517775"/>
          <p14:tracePt t="60021" x="9582150" y="2509838"/>
          <p14:tracePt t="60038" x="9590088" y="2509838"/>
          <p14:tracePt t="60056" x="9590088" y="2500313"/>
          <p14:tracePt t="60071" x="9590088" y="2490788"/>
          <p14:tracePt t="60088" x="9590088" y="2473325"/>
          <p14:tracePt t="60104" x="9563100" y="2455863"/>
          <p14:tracePt t="60121" x="9420225" y="2374900"/>
          <p14:tracePt t="60138" x="9304338" y="2339975"/>
          <p14:tracePt t="60154" x="9180513" y="2312988"/>
          <p14:tracePt t="60171" x="8929688" y="2295525"/>
          <p14:tracePt t="60187" x="8777288" y="2295525"/>
          <p14:tracePt t="60204" x="8626475" y="2295525"/>
          <p14:tracePt t="60221" x="8367713" y="2339975"/>
          <p14:tracePt t="60237" x="8242300" y="2374900"/>
          <p14:tracePt t="60254" x="8116888" y="2411413"/>
          <p14:tracePt t="60271" x="7974013" y="2482850"/>
          <p14:tracePt t="60287" x="7697788" y="2660650"/>
          <p14:tracePt t="60304" x="7599363" y="2724150"/>
          <p14:tracePt t="60321" x="7518400" y="2768600"/>
          <p14:tracePt t="60338" x="7412038" y="2830513"/>
          <p14:tracePt t="60354" x="7358063" y="2857500"/>
          <p14:tracePt t="60371" x="7340600" y="2857500"/>
          <p14:tracePt t="60387" x="7304088" y="2867025"/>
          <p14:tracePt t="60404" x="7304088" y="2874963"/>
          <p14:tracePt t="60475" x="7313613" y="2874963"/>
          <p14:tracePt t="60488" x="7385050" y="2874963"/>
          <p14:tracePt t="60501" x="7554913" y="2884488"/>
          <p14:tracePt t="60513" x="7902575" y="2901950"/>
          <p14:tracePt t="60526" x="8277225" y="2919413"/>
          <p14:tracePt t="60539" x="8528050" y="2919413"/>
          <p14:tracePt t="60553" x="8759825" y="2919413"/>
          <p14:tracePt t="60570" x="8867775" y="2919413"/>
          <p14:tracePt t="60587" x="8939213" y="2919413"/>
          <p14:tracePt t="60604" x="9028113" y="2911475"/>
          <p14:tracePt t="60620" x="9072563" y="2874963"/>
          <p14:tracePt t="60636" x="9126538" y="2840038"/>
          <p14:tracePt t="60654" x="9286875" y="2660650"/>
          <p14:tracePt t="60670" x="9385300" y="2571750"/>
          <p14:tracePt t="60686" x="9456738" y="2490788"/>
          <p14:tracePt t="60703" x="9518650" y="2419350"/>
          <p14:tracePt t="60720" x="9634538" y="2286000"/>
          <p14:tracePt t="60736" x="9661525" y="2259013"/>
          <p14:tracePt t="60753" x="9680575" y="2224088"/>
          <p14:tracePt t="60770" x="9688513" y="2205038"/>
          <p14:tracePt t="60793" x="9698038" y="2205038"/>
          <p14:tracePt t="60806" x="9698038" y="2187575"/>
          <p14:tracePt t="60831" x="9671050" y="2170113"/>
          <p14:tracePt t="60844" x="9617075" y="2143125"/>
          <p14:tracePt t="60856" x="9528175" y="2108200"/>
          <p14:tracePt t="60870" x="9429750" y="2071688"/>
          <p14:tracePt t="60886" x="9331325" y="2054225"/>
          <p14:tracePt t="60903" x="9251950" y="2027238"/>
          <p14:tracePt t="60920" x="9153525" y="2009775"/>
          <p14:tracePt t="60936" x="9109075" y="2000250"/>
          <p14:tracePt t="60953" x="9082088" y="1982788"/>
          <p14:tracePt t="60970" x="9028113" y="1973263"/>
          <p14:tracePt t="60987" x="8894763" y="1965325"/>
          <p14:tracePt t="61003" x="8823325" y="1965325"/>
          <p14:tracePt t="61019" x="8742363" y="1965325"/>
          <p14:tracePt t="61036" x="8688388" y="1965325"/>
          <p14:tracePt t="61053" x="8680450" y="1965325"/>
          <p14:tracePt t="61069" x="8670925" y="1965325"/>
          <p14:tracePt t="61086" x="8661400" y="1965325"/>
          <p14:tracePt t="61264" x="8653463" y="1965325"/>
          <p14:tracePt t="61276" x="8643938" y="1965325"/>
          <p14:tracePt t="61289" x="8626475" y="1982788"/>
          <p14:tracePt t="61303" x="8616950" y="2000250"/>
          <p14:tracePt t="61319" x="8582025" y="2044700"/>
          <p14:tracePt t="61335" x="8562975" y="2081213"/>
          <p14:tracePt t="61352" x="8545513" y="2125663"/>
          <p14:tracePt t="61370" x="8518525" y="2170113"/>
          <p14:tracePt t="61385" x="8518525" y="2179638"/>
          <p14:tracePt t="61404" x="8510588" y="2179638"/>
          <p14:tracePt t="61418" x="8510588" y="2187575"/>
          <p14:tracePt t="61671" x="8510588" y="2170113"/>
          <p14:tracePt t="61684" x="8518525" y="2133600"/>
          <p14:tracePt t="61696" x="8528050" y="2108200"/>
          <p14:tracePt t="61709" x="8562975" y="2071688"/>
          <p14:tracePt t="61722" x="8634413" y="2027238"/>
          <p14:tracePt t="61735" x="8688388" y="1990725"/>
          <p14:tracePt t="61751" x="8742363" y="1965325"/>
          <p14:tracePt t="61768" x="8769350" y="1946275"/>
          <p14:tracePt t="61784" x="8804275" y="1928813"/>
          <p14:tracePt t="61801" x="8831263" y="1919288"/>
          <p14:tracePt t="61818" x="8840788" y="1911350"/>
          <p14:tracePt t="61862" x="8848725" y="1911350"/>
          <p14:tracePt t="61951" x="8831263" y="1911350"/>
          <p14:tracePt t="61964" x="8796338" y="1911350"/>
          <p14:tracePt t="61976" x="8759825" y="1911350"/>
          <p14:tracePt t="61989" x="8715375" y="1911350"/>
          <p14:tracePt t="62002" x="8670925" y="1911350"/>
          <p14:tracePt t="62017" x="8643938" y="1911350"/>
          <p14:tracePt t="62034" x="8616950" y="1911350"/>
          <p14:tracePt t="62051" x="8599488" y="1901825"/>
          <p14:tracePt t="62067" x="8545513" y="1874838"/>
          <p14:tracePt t="62084" x="8528050" y="1866900"/>
          <p14:tracePt t="62101" x="8518525" y="1847850"/>
          <p14:tracePt t="62117" x="8483600" y="1839913"/>
          <p14:tracePt t="62134" x="8474075" y="1830388"/>
          <p14:tracePt t="62154" x="8466138" y="1822450"/>
          <p14:tracePt t="62192" x="8466138" y="1812925"/>
          <p14:tracePt t="62205" x="8456613" y="1812925"/>
          <p14:tracePt t="62219" x="8447088" y="1803400"/>
          <p14:tracePt t="62231" x="8429625" y="1795463"/>
          <p14:tracePt t="62256" x="8412163" y="1795463"/>
          <p14:tracePt t="62269" x="8394700" y="1776413"/>
          <p14:tracePt t="62294" x="8375650" y="1776413"/>
          <p14:tracePt t="62307" x="8358188" y="1768475"/>
          <p14:tracePt t="62320" x="8348663" y="1758950"/>
          <p14:tracePt t="62334" x="8331200" y="1758950"/>
          <p14:tracePt t="62350" x="8323263" y="1758950"/>
          <p14:tracePt t="62367" x="8313738" y="1758950"/>
          <p14:tracePt t="62396" x="8304213" y="1758950"/>
          <p14:tracePt t="62753" x="8304213" y="1768475"/>
          <p14:tracePt t="62765" x="8304213" y="1822450"/>
          <p14:tracePt t="62778" x="8304213" y="1919288"/>
          <p14:tracePt t="62791" x="8304213" y="2054225"/>
          <p14:tracePt t="62803" x="8304213" y="2205038"/>
          <p14:tracePt t="62816" x="8304213" y="2303463"/>
          <p14:tracePt t="62832" x="8304213" y="2366963"/>
          <p14:tracePt t="62849" x="8304213" y="2401888"/>
          <p14:tracePt t="62866" x="8304213" y="2411413"/>
          <p14:tracePt t="62882" x="8304213" y="2428875"/>
          <p14:tracePt t="62899" x="8304213" y="2438400"/>
          <p14:tracePt t="62918" x="8304213" y="2446338"/>
          <p14:tracePt t="62932" x="8304213" y="2465388"/>
          <p14:tracePt t="62949" x="8304213" y="2490788"/>
          <p14:tracePt t="62966" x="8304213" y="2536825"/>
          <p14:tracePt t="62982" x="8304213" y="2625725"/>
          <p14:tracePt t="62999" x="8313738" y="2679700"/>
          <p14:tracePt t="63018" x="8313738" y="2697163"/>
          <p14:tracePt t="63033" x="8313738" y="2724150"/>
          <p14:tracePt t="63096" x="8313738" y="2732088"/>
          <p14:tracePt t="66471" x="8323263" y="2732088"/>
          <p14:tracePt t="66484" x="8331200" y="2732088"/>
          <p14:tracePt t="66496" x="8358188" y="2732088"/>
          <p14:tracePt t="66509" x="8447088" y="2751138"/>
          <p14:tracePt t="66525" x="8609013" y="2813050"/>
          <p14:tracePt t="66542" x="8867775" y="2911475"/>
          <p14:tracePt t="66559" x="9063038" y="3027363"/>
          <p14:tracePt t="66575" x="9205913" y="3152775"/>
          <p14:tracePt t="66592" x="9232900" y="3187700"/>
          <p14:tracePt t="66608" x="9242425" y="3197225"/>
          <p14:tracePt t="66625" x="9251950" y="3232150"/>
          <p14:tracePt t="66642" x="9251950" y="3251200"/>
          <p14:tracePt t="66658" x="9259888" y="3276600"/>
          <p14:tracePt t="66675" x="9269413" y="3357563"/>
          <p14:tracePt t="66692" x="9269413" y="3394075"/>
          <p14:tracePt t="66708" x="9269413" y="3419475"/>
          <p14:tracePt t="66725" x="9269413" y="3446463"/>
          <p14:tracePt t="66776" x="9269413" y="3455988"/>
          <p14:tracePt t="66801" x="9251950" y="3455988"/>
          <p14:tracePt t="66815" x="9232900" y="3455988"/>
          <p14:tracePt t="67158" x="9224963" y="3455988"/>
          <p14:tracePt t="67171" x="9197975" y="3455988"/>
          <p14:tracePt t="67184" x="9134475" y="3455988"/>
          <p14:tracePt t="67196" x="8966200" y="3455988"/>
          <p14:tracePt t="67209" x="8545513" y="3455988"/>
          <p14:tracePt t="67224" x="8054975" y="3455988"/>
          <p14:tracePt t="67241" x="7554913" y="3455988"/>
          <p14:tracePt t="67257" x="7304088" y="3455988"/>
          <p14:tracePt t="67274" x="7010400" y="3455988"/>
          <p14:tracePt t="67291" x="6938963" y="3455988"/>
          <p14:tracePt t="67307" x="6902450" y="3455988"/>
          <p14:tracePt t="67324" x="6875463" y="3446463"/>
          <p14:tracePt t="67578" x="6858000" y="3446463"/>
          <p14:tracePt t="67591" x="6823075" y="3446463"/>
          <p14:tracePt t="67604" x="6732588" y="3446463"/>
          <p14:tracePt t="67616" x="6626225" y="3446463"/>
          <p14:tracePt t="67629" x="6473825" y="3465513"/>
          <p14:tracePt t="67642" x="6313488" y="3473450"/>
          <p14:tracePt t="67657" x="6205538" y="3482975"/>
          <p14:tracePt t="67673" x="6116638" y="3490913"/>
          <p14:tracePt t="67689" x="6054725" y="3490913"/>
          <p14:tracePt t="67706" x="6010275" y="3490913"/>
          <p14:tracePt t="67723" x="5991225" y="3490913"/>
          <p14:tracePt t="67757" x="5983288" y="3490913"/>
          <p14:tracePt t="68635" x="5965825" y="3490913"/>
          <p14:tracePt t="68648" x="5929313" y="3490913"/>
          <p14:tracePt t="68661" x="5848350" y="3490913"/>
          <p14:tracePt t="68674" x="5759450" y="3490913"/>
          <p14:tracePt t="68688" x="5626100" y="3490913"/>
          <p14:tracePt t="68704" x="5518150" y="3490913"/>
          <p14:tracePt t="68721" x="5419725" y="3490913"/>
          <p14:tracePt t="68738" x="5276850" y="3473450"/>
          <p14:tracePt t="68754" x="5251450" y="3455988"/>
          <p14:tracePt t="68771" x="5224463" y="3455988"/>
          <p14:tracePt t="68788" x="5214938" y="3446463"/>
          <p14:tracePt t="68788" x="5205413" y="3438525"/>
          <p14:tracePt t="70546" x="5241925" y="3438525"/>
          <p14:tracePt t="70558" x="5340350" y="3429000"/>
          <p14:tracePt t="70572" x="5634038" y="3411538"/>
          <p14:tracePt t="70585" x="6224588" y="3411538"/>
          <p14:tracePt t="70601" x="6919913" y="3411538"/>
          <p14:tracePt t="70617" x="7446963" y="3455988"/>
          <p14:tracePt t="70634" x="8116888" y="3633788"/>
          <p14:tracePt t="70650" x="8385175" y="3697288"/>
          <p14:tracePt t="70667" x="8491538" y="3724275"/>
          <p14:tracePt t="70684" x="8572500" y="3732213"/>
          <p14:tracePt t="70701" x="8599488" y="3741738"/>
          <p14:tracePt t="70953" x="8616950" y="3741738"/>
          <p14:tracePt t="70966" x="8653463" y="3741738"/>
          <p14:tracePt t="70978" x="8705850" y="3741738"/>
          <p14:tracePt t="70991" x="8823325" y="3741738"/>
          <p14:tracePt t="71004" x="8974138" y="3741738"/>
          <p14:tracePt t="71017" x="9153525" y="3741738"/>
          <p14:tracePt t="71033" x="9269413" y="3741738"/>
          <p14:tracePt t="71050" x="9340850" y="3741738"/>
          <p14:tracePt t="71066" x="9402763" y="3741738"/>
          <p14:tracePt t="71083" x="9483725" y="3741738"/>
          <p14:tracePt t="71100" x="9518650" y="3741738"/>
          <p14:tracePt t="71117" x="9545638" y="3741738"/>
          <p14:tracePt t="71133" x="9582150" y="3741738"/>
          <p14:tracePt t="71150" x="9599613" y="3741738"/>
          <p14:tracePt t="71167" x="9609138" y="3741738"/>
          <p14:tracePt t="71183" x="9626600" y="3741738"/>
          <p14:tracePt t="71199" x="9634538" y="3741738"/>
          <p14:tracePt t="71216" x="9644063" y="3741738"/>
          <p14:tracePt t="71233" x="9661525" y="3741738"/>
          <p14:tracePt t="71271" x="9671050" y="3741738"/>
          <p14:tracePt t="71462" x="9661525" y="3741738"/>
          <p14:tracePt t="71474" x="9634538" y="3741738"/>
          <p14:tracePt t="71487" x="9572625" y="3741738"/>
          <p14:tracePt t="71501" x="9474200" y="3732213"/>
          <p14:tracePt t="71515" x="9348788" y="3714750"/>
          <p14:tracePt t="71533" x="9215438" y="3705225"/>
          <p14:tracePt t="71549" x="9099550" y="3705225"/>
          <p14:tracePt t="71565" x="8902700" y="3687763"/>
          <p14:tracePt t="71583" x="8840788" y="3687763"/>
          <p14:tracePt t="71599" x="8759825" y="3670300"/>
          <p14:tracePt t="71616" x="8670925" y="3643313"/>
          <p14:tracePt t="71632" x="8653463" y="3643313"/>
          <p14:tracePt t="71649" x="8626475" y="3633788"/>
          <p14:tracePt t="71665" x="8609013" y="3633788"/>
          <p14:tracePt t="71920" x="8589963" y="3633788"/>
          <p14:tracePt t="71933" x="8572500" y="3633788"/>
          <p14:tracePt t="71946" x="8545513" y="3633788"/>
          <p14:tracePt t="71958" x="8474075" y="3633788"/>
          <p14:tracePt t="71971" x="8358188" y="3633788"/>
          <p14:tracePt t="71984" x="8215313" y="3633788"/>
          <p14:tracePt t="71998" x="8081963" y="3633788"/>
          <p14:tracePt t="72015" x="7983538" y="3633788"/>
          <p14:tracePt t="72031" x="7912100" y="3633788"/>
          <p14:tracePt t="72048" x="7796213" y="3633788"/>
          <p14:tracePt t="72065" x="7777163" y="3633788"/>
          <p14:tracePt t="72081" x="7751763" y="3633788"/>
          <p14:tracePt t="72098" x="7715250" y="3616325"/>
          <p14:tracePt t="72114" x="7705725" y="3616325"/>
          <p14:tracePt t="72131" x="7697788" y="3616325"/>
          <p14:tracePt t="72148" x="7688263" y="3616325"/>
          <p14:tracePt t="72165" x="7661275" y="3616325"/>
          <p14:tracePt t="72181" x="7643813" y="3616325"/>
          <p14:tracePt t="72198" x="7626350" y="3616325"/>
          <p14:tracePt t="72214" x="7608888" y="3616325"/>
          <p14:tracePt t="72231" x="7599363" y="3616325"/>
          <p14:tracePt t="72518" x="7589838" y="3616325"/>
          <p14:tracePt t="72531" x="7562850" y="3616325"/>
          <p14:tracePt t="72544" x="7500938" y="3616325"/>
          <p14:tracePt t="72556" x="7375525" y="3616325"/>
          <p14:tracePt t="72569" x="7188200" y="3616325"/>
          <p14:tracePt t="72582" x="6991350" y="3616325"/>
          <p14:tracePt t="72597" x="6840538" y="3616325"/>
          <p14:tracePt t="72614" x="6759575" y="3616325"/>
          <p14:tracePt t="72630" x="6680200" y="3616325"/>
          <p14:tracePt t="72647" x="6608763" y="3616325"/>
          <p14:tracePt t="72664" x="6589713" y="3616325"/>
          <p14:tracePt t="72680" x="6572250" y="3616325"/>
          <p14:tracePt t="72697" x="6562725" y="3616325"/>
          <p14:tracePt t="72836" x="6554788" y="3616325"/>
          <p14:tracePt t="72862" x="6545263" y="3616325"/>
          <p14:tracePt t="72887" x="6537325" y="3616325"/>
          <p14:tracePt t="72900" x="6510338" y="3616325"/>
          <p14:tracePt t="72914" x="6483350" y="3616325"/>
          <p14:tracePt t="72925" x="6438900" y="3608388"/>
          <p14:tracePt t="72938" x="6394450" y="3608388"/>
          <p14:tracePt t="72951" x="6303963" y="3598863"/>
          <p14:tracePt t="72964" x="6215063" y="3598863"/>
          <p14:tracePt t="72980" x="6116638" y="3598863"/>
          <p14:tracePt t="72996" x="6045200" y="3598863"/>
          <p14:tracePt t="73012" x="5973763" y="3598863"/>
          <p14:tracePt t="73029" x="5840413" y="3598863"/>
          <p14:tracePt t="73046" x="5768975" y="3598863"/>
          <p14:tracePt t="73063" x="5705475" y="3598863"/>
          <p14:tracePt t="73079" x="5608638" y="3598863"/>
          <p14:tracePt t="73096" x="5554663" y="3598863"/>
          <p14:tracePt t="73114" x="5527675" y="3598863"/>
          <p14:tracePt t="73129" x="5500688" y="3598863"/>
          <p14:tracePt t="73346" x="5491163" y="3598863"/>
          <p14:tracePt t="73358" x="5473700" y="3598863"/>
          <p14:tracePt t="73371" x="5465763" y="3598863"/>
          <p14:tracePt t="73384" x="5438775" y="3598863"/>
          <p14:tracePt t="73397" x="5402263" y="3598863"/>
          <p14:tracePt t="73412" x="5348288" y="3598863"/>
          <p14:tracePt t="73429" x="5295900" y="3598863"/>
          <p14:tracePt t="73445" x="5232400" y="3598863"/>
          <p14:tracePt t="73462" x="5160963" y="3598863"/>
          <p14:tracePt t="73479" x="5153025" y="3598863"/>
          <p14:tracePt t="73495" x="5133975" y="3598863"/>
          <p14:tracePt t="73537" x="5126038" y="3598863"/>
          <p14:tracePt t="73868" x="5108575" y="3598863"/>
          <p14:tracePt t="73880" x="5081588" y="3598863"/>
          <p14:tracePt t="73894" x="5018088" y="3598863"/>
          <p14:tracePt t="73906" x="4911725" y="3598863"/>
          <p14:tracePt t="73919" x="4759325" y="3598863"/>
          <p14:tracePt t="73931" x="4554538" y="3598863"/>
          <p14:tracePt t="73945" x="4394200" y="3608388"/>
          <p14:tracePt t="73961" x="4286250" y="3616325"/>
          <p14:tracePt t="73978" x="4179888" y="3616325"/>
          <p14:tracePt t="73995" x="4054475" y="3633788"/>
          <p14:tracePt t="74011" x="4027488" y="3633788"/>
          <p14:tracePt t="74027" x="4017963" y="3633788"/>
          <p14:tracePt t="74044" x="4000500" y="3633788"/>
          <p14:tracePt t="74147" x="4010025" y="3633788"/>
          <p14:tracePt t="74161" x="4037013" y="3633788"/>
          <p14:tracePt t="74173" x="4098925" y="3633788"/>
          <p14:tracePt t="74186" x="4214813" y="3633788"/>
          <p14:tracePt t="74198" x="4402138" y="3633788"/>
          <p14:tracePt t="74212" x="4724400" y="3633788"/>
          <p14:tracePt t="74227" x="5116513" y="3633788"/>
          <p14:tracePt t="74244" x="5491163" y="3633788"/>
          <p14:tracePt t="74260" x="5867400" y="3633788"/>
          <p14:tracePt t="74277" x="6465888" y="3643313"/>
          <p14:tracePt t="74294" x="6670675" y="3660775"/>
          <p14:tracePt t="74310" x="6867525" y="3697288"/>
          <p14:tracePt t="74327" x="7205663" y="3768725"/>
          <p14:tracePt t="74344" x="7348538" y="3803650"/>
          <p14:tracePt t="74360" x="7491413" y="3840163"/>
          <p14:tracePt t="74377" x="7608888" y="3867150"/>
          <p14:tracePt t="74593" x="7616825" y="3867150"/>
          <p14:tracePt t="74606" x="7634288" y="3867150"/>
          <p14:tracePt t="74619" x="7724775" y="3867150"/>
          <p14:tracePt t="74631" x="7912100" y="3867150"/>
          <p14:tracePt t="74645" x="8286750" y="3867150"/>
          <p14:tracePt t="74659" x="8680450" y="3867150"/>
          <p14:tracePt t="74676" x="9001125" y="3867150"/>
          <p14:tracePt t="74694" x="9180513" y="3867150"/>
          <p14:tracePt t="74709" x="9420225" y="3867150"/>
          <p14:tracePt t="74726" x="9483725" y="3884613"/>
          <p14:tracePt t="74743" x="9528175" y="3894138"/>
          <p14:tracePt t="74760" x="9572625" y="3902075"/>
          <p14:tracePt t="74776" x="9582150" y="3902075"/>
          <p14:tracePt t="75205" x="9563100" y="3902075"/>
          <p14:tracePt t="75217" x="9537700" y="3911600"/>
          <p14:tracePt t="75230" x="9491663" y="3929063"/>
          <p14:tracePt t="75243" x="9439275" y="3938588"/>
          <p14:tracePt t="75258" x="9385300" y="3956050"/>
          <p14:tracePt t="75275" x="9358313" y="3965575"/>
          <p14:tracePt t="75292" x="9348788" y="3965575"/>
          <p14:tracePt t="75308" x="9340850" y="3973513"/>
          <p14:tracePt t="75325" x="9331325" y="3973513"/>
          <p14:tracePt t="75341" x="9323388" y="3973513"/>
          <p14:tracePt t="75560" x="9313863" y="3973513"/>
          <p14:tracePt t="75574" x="9296400" y="3973513"/>
          <p14:tracePt t="75586" x="9242425" y="3973513"/>
          <p14:tracePt t="75599" x="9090025" y="3973513"/>
          <p14:tracePt t="75612" x="8769350" y="3973513"/>
          <p14:tracePt t="75626" x="8348663" y="3990975"/>
          <p14:tracePt t="75641" x="8099425" y="3990975"/>
          <p14:tracePt t="75657" x="8001000" y="3990975"/>
          <p14:tracePt t="75675" x="7867650" y="3990975"/>
          <p14:tracePt t="75691" x="7823200" y="3990975"/>
          <p14:tracePt t="75707" x="7786688" y="3990975"/>
          <p14:tracePt t="75725" x="7759700" y="3983038"/>
          <p14:tracePt t="75741" x="7724775" y="3983038"/>
          <p14:tracePt t="75757" x="7715250" y="3983038"/>
          <p14:tracePt t="75775" x="7715250" y="3973513"/>
          <p14:tracePt t="75791" x="7705725" y="3973513"/>
          <p14:tracePt t="75807" x="7697788" y="3973513"/>
          <p14:tracePt t="77967" x="7688263" y="3973513"/>
          <p14:tracePt t="77980" x="7653338" y="3973513"/>
          <p14:tracePt t="77993" x="7510463" y="4017963"/>
          <p14:tracePt t="78006" x="7116763" y="4108450"/>
          <p14:tracePt t="78020" x="6581775" y="4232275"/>
          <p14:tracePt t="78037" x="6045200" y="4313238"/>
          <p14:tracePt t="78053" x="5705475" y="4357688"/>
          <p14:tracePt t="78070" x="5276850" y="4384675"/>
          <p14:tracePt t="78086" x="5153025" y="4384675"/>
          <p14:tracePt t="78103" x="5045075" y="4384675"/>
          <p14:tracePt t="78120" x="4875213" y="4384675"/>
          <p14:tracePt t="78136" x="4813300" y="4384675"/>
          <p14:tracePt t="78153" x="4786313" y="4384675"/>
          <p14:tracePt t="78170" x="4759325" y="4375150"/>
          <p14:tracePt t="78186" x="4714875" y="4367213"/>
          <p14:tracePt t="78203" x="4705350" y="4367213"/>
          <p14:tracePt t="78222" x="4697413" y="4357688"/>
          <p14:tracePt t="78286" x="4687888" y="4357688"/>
          <p14:tracePt t="78400" x="4687888" y="4348163"/>
          <p14:tracePt t="78413" x="4705350" y="4340225"/>
          <p14:tracePt t="78425" x="4786313" y="4303713"/>
          <p14:tracePt t="78439" x="5000625" y="4241800"/>
          <p14:tracePt t="78454" x="5411788" y="4152900"/>
          <p14:tracePt t="78469" x="5919788" y="4062413"/>
          <p14:tracePt t="78486" x="6357938" y="4010025"/>
          <p14:tracePt t="78503" x="7037388" y="3965575"/>
          <p14:tracePt t="78519" x="7412038" y="3946525"/>
          <p14:tracePt t="78536" x="7742238" y="3946525"/>
          <p14:tracePt t="78552" x="8286750" y="3946525"/>
          <p14:tracePt t="78569" x="8483600" y="3946525"/>
          <p14:tracePt t="78586" x="8589963" y="3946525"/>
          <p14:tracePt t="78602" x="8653463" y="3946525"/>
          <p14:tracePt t="78619" x="8705850" y="3946525"/>
          <p14:tracePt t="78807" x="8715375" y="3946525"/>
          <p14:tracePt t="78820" x="8724900" y="3946525"/>
          <p14:tracePt t="78833" x="8786813" y="3946525"/>
          <p14:tracePt t="78845" x="8894763" y="3938588"/>
          <p14:tracePt t="78858" x="9082088" y="3938588"/>
          <p14:tracePt t="78871" x="9251950" y="3938588"/>
          <p14:tracePt t="78885" x="9375775" y="3938588"/>
          <p14:tracePt t="78901" x="9447213" y="3938588"/>
          <p14:tracePt t="78918" x="9483725" y="3938588"/>
          <p14:tracePt t="78936" x="9528175" y="3938588"/>
          <p14:tracePt t="78951" x="9545638" y="3938588"/>
          <p14:tracePt t="78973" x="9555163" y="3938588"/>
          <p14:tracePt t="78998" x="9563100" y="3938588"/>
          <p14:tracePt t="79011" x="9572625" y="3938588"/>
          <p14:tracePt t="79024" x="9582150" y="3938588"/>
          <p14:tracePt t="79037" x="9590088" y="3946525"/>
          <p14:tracePt t="79051" x="9609138" y="3965575"/>
          <p14:tracePt t="79068" x="9626600" y="3983038"/>
          <p14:tracePt t="79084" x="9644063" y="4010025"/>
          <p14:tracePt t="79101" x="9688513" y="4044950"/>
          <p14:tracePt t="79118" x="9715500" y="4071938"/>
          <p14:tracePt t="79135" x="9742488" y="4089400"/>
          <p14:tracePt t="79152" x="9777413" y="4125913"/>
          <p14:tracePt t="79168" x="9813925" y="4152900"/>
          <p14:tracePt t="79185" x="9831388" y="4170363"/>
          <p14:tracePt t="79201" x="9885363" y="4197350"/>
          <p14:tracePt t="79218" x="9894888" y="4224338"/>
          <p14:tracePt t="79235" x="9920288" y="4224338"/>
          <p14:tracePt t="79251" x="9920288" y="4232275"/>
          <p14:tracePt t="79268" x="9929813" y="4241800"/>
          <p14:tracePt t="79284" x="9929813" y="4251325"/>
          <p14:tracePt t="79303" x="9947275" y="4259263"/>
          <p14:tracePt t="79317" x="9947275" y="4268788"/>
          <p14:tracePt t="79341" x="9956800" y="4276725"/>
          <p14:tracePt t="79367" x="9966325" y="4295775"/>
          <p14:tracePt t="79392" x="9974263" y="4303713"/>
          <p14:tracePt t="79405" x="9974263" y="4322763"/>
          <p14:tracePt t="79430" x="9983788" y="4330700"/>
          <p14:tracePt t="79443" x="9983788" y="4340225"/>
          <p14:tracePt t="79456" x="9991725" y="4348163"/>
          <p14:tracePt t="80093" x="9983788" y="4348163"/>
          <p14:tracePt t="80105" x="9947275" y="4348163"/>
          <p14:tracePt t="80118" x="9858375" y="4348163"/>
          <p14:tracePt t="80133" x="9661525" y="4313238"/>
          <p14:tracePt t="80149" x="9296400" y="4224338"/>
          <p14:tracePt t="80166" x="8929688" y="4125913"/>
          <p14:tracePt t="80183" x="8412163" y="4010025"/>
          <p14:tracePt t="80199" x="8286750" y="3983038"/>
          <p14:tracePt t="80216" x="8180388" y="3956050"/>
          <p14:tracePt t="80232" x="8010525" y="3929063"/>
          <p14:tracePt t="80249" x="7956550" y="3919538"/>
          <p14:tracePt t="80266" x="7929563" y="3911600"/>
          <p14:tracePt t="80282" x="7920038" y="3911600"/>
          <p14:tracePt t="80299" x="7912100" y="3911600"/>
          <p14:tracePt t="80946" x="7902575" y="3911600"/>
          <p14:tracePt t="80959" x="7885113" y="3911600"/>
          <p14:tracePt t="80972" x="7840663" y="3911600"/>
          <p14:tracePt t="80984" x="7759700" y="3911600"/>
          <p14:tracePt t="80998" x="7589838" y="3911600"/>
          <p14:tracePt t="81014" x="7269163" y="3911600"/>
          <p14:tracePt t="81031" x="6965950" y="3911600"/>
          <p14:tracePt t="81048" x="6572250" y="3911600"/>
          <p14:tracePt t="81064" x="6446838" y="3911600"/>
          <p14:tracePt t="81080" x="6375400" y="3911600"/>
          <p14:tracePt t="81097" x="6303963" y="3911600"/>
          <p14:tracePt t="81114" x="6242050" y="3911600"/>
          <p14:tracePt t="81131" x="6232525" y="3911600"/>
          <p14:tracePt t="81147" x="6224588" y="3911600"/>
          <p14:tracePt t="81379" x="6215063" y="3911600"/>
          <p14:tracePt t="81392" x="6197600" y="3911600"/>
          <p14:tracePt t="81404" x="6153150" y="3911600"/>
          <p14:tracePt t="81417" x="6081713" y="3911600"/>
          <p14:tracePt t="81430" x="5956300" y="3929063"/>
          <p14:tracePt t="81447" x="5822950" y="3946525"/>
          <p14:tracePt t="81463" x="5680075" y="3965575"/>
          <p14:tracePt t="81480" x="5581650" y="3990975"/>
          <p14:tracePt t="81497" x="5465763" y="4017963"/>
          <p14:tracePt t="81513" x="5419725" y="4017963"/>
          <p14:tracePt t="81530" x="5402263" y="4027488"/>
          <p14:tracePt t="81546" x="5384800" y="4037013"/>
          <p14:tracePt t="81583" x="5375275" y="4037013"/>
          <p14:tracePt t="81748" x="5394325" y="4044950"/>
          <p14:tracePt t="81761" x="5456238" y="4062413"/>
          <p14:tracePt t="81774" x="5626100" y="4081463"/>
          <p14:tracePt t="81786" x="5991225" y="4133850"/>
          <p14:tracePt t="81799" x="6465888" y="4170363"/>
          <p14:tracePt t="81813" x="6965950" y="4187825"/>
          <p14:tracePt t="81829" x="7483475" y="4187825"/>
          <p14:tracePt t="81846" x="8081963" y="4133850"/>
          <p14:tracePt t="81863" x="9090025" y="3884613"/>
          <p14:tracePt t="81879" x="9385300" y="3822700"/>
          <p14:tracePt t="81896" x="9617075" y="3732213"/>
          <p14:tracePt t="81913" x="9715500" y="3697288"/>
          <p14:tracePt t="81929" x="9813925" y="3643313"/>
          <p14:tracePt t="81946" x="9831388" y="3625850"/>
          <p14:tracePt t="81962" x="9831388" y="3616325"/>
          <p14:tracePt t="81979" x="9840913" y="3608388"/>
          <p14:tracePt t="82002" x="9840913" y="3598863"/>
          <p14:tracePt t="82015" x="9840913" y="3589338"/>
          <p14:tracePt t="82029" x="9840913" y="3571875"/>
          <p14:tracePt t="82046" x="9813925" y="3554413"/>
          <p14:tracePt t="82062" x="9759950" y="3527425"/>
          <p14:tracePt t="82079" x="9555163" y="3446463"/>
          <p14:tracePt t="82096" x="9447213" y="3429000"/>
          <p14:tracePt t="82112" x="9323388" y="3411538"/>
          <p14:tracePt t="82129" x="9215438" y="3402013"/>
          <p14:tracePt t="82129" x="9109075" y="3402013"/>
          <p14:tracePt t="82146" x="9018588" y="3402013"/>
          <p14:tracePt t="82162" x="8956675" y="3402013"/>
          <p14:tracePt t="82179" x="8920163" y="3402013"/>
          <p14:tracePt t="82196" x="8875713" y="3402013"/>
          <p14:tracePt t="82212" x="8848725" y="3402013"/>
          <p14:tracePt t="82228" x="8848725" y="3394075"/>
          <p14:tracePt t="82246" x="8831263" y="3357563"/>
          <p14:tracePt t="82262" x="8831263" y="3330575"/>
          <p14:tracePt t="82278" x="8831263" y="3286125"/>
          <p14:tracePt t="82296" x="8875713" y="3143250"/>
          <p14:tracePt t="82311" x="8920163" y="3098800"/>
          <p14:tracePt t="82328" x="8956675" y="3062288"/>
          <p14:tracePt t="82345" x="8991600" y="3036888"/>
          <p14:tracePt t="82361" x="9028113" y="3009900"/>
          <p14:tracePt t="82378" x="9037638" y="3009900"/>
          <p14:tracePt t="85351" x="9028113" y="3009900"/>
          <p14:tracePt t="85363" x="9018588" y="3009900"/>
          <p14:tracePt t="85376" x="8991600" y="3009900"/>
          <p14:tracePt t="85390" x="8956675" y="3009900"/>
          <p14:tracePt t="85405" x="8885238" y="3009900"/>
          <p14:tracePt t="85423" x="8813800" y="3009900"/>
          <p14:tracePt t="85440" x="8653463" y="3009900"/>
          <p14:tracePt t="85455" x="8626475" y="3009900"/>
          <p14:tracePt t="85472" x="8609013" y="3009900"/>
          <p14:tracePt t="85489" x="8599488" y="3009900"/>
          <p14:tracePt t="85516" x="8589963" y="3009900"/>
          <p14:tracePt t="85541" x="8599488" y="3009900"/>
          <p14:tracePt t="85555" x="8653463" y="3009900"/>
          <p14:tracePt t="85566" x="8831263" y="3054350"/>
          <p14:tracePt t="85579" x="9180513" y="3170238"/>
          <p14:tracePt t="85592" x="9590088" y="3330575"/>
          <p14:tracePt t="85605" x="9920288" y="3482975"/>
          <p14:tracePt t="85622" x="10072688" y="3527425"/>
          <p14:tracePt t="85638" x="10161588" y="3562350"/>
          <p14:tracePt t="85656" x="10242550" y="3581400"/>
          <p14:tracePt t="85672" x="10252075" y="3589338"/>
          <p14:tracePt t="85694" x="10260013" y="3589338"/>
          <p14:tracePt t="85707" x="10260013" y="3581400"/>
          <p14:tracePt t="85722" x="10260013" y="3527425"/>
          <p14:tracePt t="85739" x="10252075" y="3402013"/>
          <p14:tracePt t="85755" x="10171113" y="3224213"/>
          <p14:tracePt t="85772" x="9956800" y="2857500"/>
          <p14:tracePt t="85789" x="9875838" y="2795588"/>
          <p14:tracePt t="85805" x="9796463" y="2741613"/>
          <p14:tracePt t="85823" x="9582150" y="2697163"/>
          <p14:tracePt t="85838" x="9412288" y="2679700"/>
          <p14:tracePt t="85855" x="9224963" y="2687638"/>
          <p14:tracePt t="85872" x="8894763" y="2795588"/>
          <p14:tracePt t="85888" x="8724900" y="2884488"/>
          <p14:tracePt t="85905" x="8643938" y="2965450"/>
          <p14:tracePt t="85921" x="8555038" y="3054350"/>
          <p14:tracePt t="85938" x="8456613" y="3241675"/>
          <p14:tracePt t="85954" x="8439150" y="3348038"/>
          <p14:tracePt t="85971" x="8439150" y="3402013"/>
          <p14:tracePt t="85988" x="8439150" y="3544888"/>
          <p14:tracePt t="86004" x="8491538" y="3625850"/>
          <p14:tracePt t="86021" x="8562975" y="3697288"/>
          <p14:tracePt t="86039" x="8759825" y="3822700"/>
          <p14:tracePt t="86054" x="8894763" y="3875088"/>
          <p14:tracePt t="86071" x="9001125" y="3911600"/>
          <p14:tracePt t="86088" x="9188450" y="3938588"/>
          <p14:tracePt t="86105" x="9269413" y="3946525"/>
          <p14:tracePt t="86121" x="9323388" y="3946525"/>
          <p14:tracePt t="86139" x="9402763" y="3894138"/>
          <p14:tracePt t="86154" x="9439275" y="3803650"/>
          <p14:tracePt t="86171" x="9474200" y="3652838"/>
          <p14:tracePt t="86188" x="9474200" y="3473450"/>
          <p14:tracePt t="86204" x="9375775" y="3089275"/>
          <p14:tracePt t="86221" x="9242425" y="3000375"/>
          <p14:tracePt t="86238" x="9055100" y="2919413"/>
          <p14:tracePt t="86254" x="8439150" y="2857500"/>
          <p14:tracePt t="86270" x="8045450" y="2867025"/>
          <p14:tracePt t="86288" x="7545388" y="3036888"/>
          <p14:tracePt t="86304" x="6715125" y="3517900"/>
          <p14:tracePt t="86320" x="6367463" y="3768725"/>
          <p14:tracePt t="86338" x="6037263" y="4044950"/>
          <p14:tracePt t="86354" x="5751513" y="4295775"/>
          <p14:tracePt t="86370" x="5348288" y="4660900"/>
          <p14:tracePt t="86388" x="5276850" y="4759325"/>
          <p14:tracePt t="86404" x="5232400" y="4822825"/>
          <p14:tracePt t="86421" x="5197475" y="4875213"/>
          <p14:tracePt t="86635" x="5187950" y="4875213"/>
          <p14:tracePt t="86648" x="5180013" y="4875213"/>
          <p14:tracePt t="86661" x="5153025" y="4875213"/>
          <p14:tracePt t="86673" x="5126038" y="4875213"/>
          <p14:tracePt t="86687" x="5072063" y="4857750"/>
          <p14:tracePt t="86703" x="5037138" y="4840288"/>
          <p14:tracePt t="86720" x="4983163" y="4813300"/>
          <p14:tracePt t="86737" x="4929188" y="4759325"/>
          <p14:tracePt t="86753" x="4911725" y="4724400"/>
          <p14:tracePt t="86769" x="4894263" y="4687888"/>
          <p14:tracePt t="86786" x="4884738" y="4643438"/>
          <p14:tracePt t="86803" x="4902200" y="4545013"/>
          <p14:tracePt t="86820" x="4938713" y="4500563"/>
          <p14:tracePt t="86836" x="4991100" y="4456113"/>
          <p14:tracePt t="86853" x="5072063" y="4394200"/>
          <p14:tracePt t="86870" x="5089525" y="4375150"/>
          <p14:tracePt t="86886" x="5108575" y="4367213"/>
          <p14:tracePt t="86903" x="5116513" y="4357688"/>
          <p14:tracePt t="86919" x="5126038" y="4357688"/>
          <p14:tracePt t="86936" x="5133975" y="4340225"/>
          <p14:tracePt t="86953" x="5153025" y="4340225"/>
          <p14:tracePt t="86970" x="5153025" y="4330700"/>
          <p14:tracePt t="86986" x="5160963" y="4330700"/>
          <p14:tracePt t="87030" x="5170488" y="4330700"/>
          <p14:tracePt t="87042" x="5180013" y="4322763"/>
          <p14:tracePt t="87055" x="5180013" y="4313238"/>
          <p14:tracePt t="87070" x="5187950" y="4313238"/>
          <p14:tracePt t="87106" x="5197475" y="4303713"/>
          <p14:tracePt t="87233" x="5197475" y="4295775"/>
          <p14:tracePt t="87246" x="5170488" y="4286250"/>
          <p14:tracePt t="87259" x="5108575" y="4276725"/>
          <p14:tracePt t="87271" x="5010150" y="4259263"/>
          <p14:tracePt t="87286" x="4884738" y="4259263"/>
          <p14:tracePt t="87302" x="4768850" y="4259263"/>
          <p14:tracePt t="87319" x="4679950" y="4259263"/>
          <p14:tracePt t="87336" x="4589463" y="4259263"/>
          <p14:tracePt t="87352" x="4572000" y="4259263"/>
          <p14:tracePt t="87368" x="4562475" y="4259263"/>
          <p14:tracePt t="87385" x="4554538" y="4259263"/>
          <p14:tracePt t="87564" x="4545013" y="4259263"/>
          <p14:tracePt t="88353" x="4572000" y="4259263"/>
          <p14:tracePt t="88366" x="4598988" y="4259263"/>
          <p14:tracePt t="88379" x="4633913" y="4259263"/>
          <p14:tracePt t="88392" x="4652963" y="4259263"/>
          <p14:tracePt t="88404" x="4679950" y="4259263"/>
          <p14:tracePt t="88418" x="4697413" y="4259263"/>
          <p14:tracePt t="88433" x="4705350" y="4259263"/>
          <p14:tracePt t="88544" x="4714875" y="4259263"/>
          <p14:tracePt t="88557" x="4724400" y="4259263"/>
          <p14:tracePt t="88570" x="4741863" y="4259263"/>
          <p14:tracePt t="88583" x="4759325" y="4259263"/>
          <p14:tracePt t="88599" x="4795838" y="4241800"/>
          <p14:tracePt t="88616" x="4857750" y="4232275"/>
          <p14:tracePt t="88633" x="5089525" y="4214813"/>
          <p14:tracePt t="88650" x="5295900" y="4214813"/>
          <p14:tracePt t="88666" x="5661025" y="4214813"/>
          <p14:tracePt t="88682" x="6269038" y="4259263"/>
          <p14:tracePt t="88700" x="7705725" y="4562475"/>
          <p14:tracePt t="88717" x="8251825" y="4724400"/>
          <p14:tracePt t="88732" x="8697913" y="4830763"/>
          <p14:tracePt t="88749" x="9018588" y="4965700"/>
          <p14:tracePt t="88766" x="9063038" y="4991100"/>
          <p14:tracePt t="89002" x="9090025" y="4973638"/>
          <p14:tracePt t="89015" x="9170988" y="4929188"/>
          <p14:tracePt t="89028" x="9340850" y="4857750"/>
          <p14:tracePt t="89040" x="9617075" y="4759325"/>
          <p14:tracePt t="89053" x="9912350" y="4705350"/>
          <p14:tracePt t="89066" x="10099675" y="4660900"/>
          <p14:tracePt t="89082" x="10198100" y="4652963"/>
          <p14:tracePt t="89098" x="10260013" y="4652963"/>
          <p14:tracePt t="89115" x="10313988" y="4652963"/>
          <p14:tracePt t="89132" x="10331450" y="4652963"/>
          <p14:tracePt t="89149" x="10340975" y="4652963"/>
          <p14:tracePt t="89168" x="10348913" y="4652963"/>
          <p14:tracePt t="89206" x="10340975" y="4652963"/>
          <p14:tracePt t="89219" x="10304463" y="4643438"/>
          <p14:tracePt t="89231" x="10206038" y="4633913"/>
          <p14:tracePt t="89244" x="10072688" y="4625975"/>
          <p14:tracePt t="89257" x="9885363" y="4598988"/>
          <p14:tracePt t="89269" x="9752013" y="4598988"/>
          <p14:tracePt t="89283" x="9680575" y="4589463"/>
          <p14:tracePt t="89299" x="9617075" y="4589463"/>
          <p14:tracePt t="89315" x="9555163" y="4589463"/>
          <p14:tracePt t="89331" x="9501188" y="4589463"/>
          <p14:tracePt t="89348" x="9385300" y="4589463"/>
          <p14:tracePt t="89364" x="9323388" y="4589463"/>
          <p14:tracePt t="89381" x="9269413" y="4589463"/>
          <p14:tracePt t="89398" x="9205913" y="4589463"/>
          <p14:tracePt t="89414" x="9197975" y="4589463"/>
          <p14:tracePt t="89431" x="9188450" y="4589463"/>
          <p14:tracePt t="89651" x="9180513" y="4589463"/>
          <p14:tracePt t="89664" x="9161463" y="4589463"/>
          <p14:tracePt t="89677" x="9134475" y="4589463"/>
          <p14:tracePt t="89690" x="9090025" y="4589463"/>
          <p14:tracePt t="89702" x="9045575" y="4589463"/>
          <p14:tracePt t="89715" x="8983663" y="4581525"/>
          <p14:tracePt t="89730" x="8920163" y="4581525"/>
          <p14:tracePt t="89747" x="8858250" y="4572000"/>
          <p14:tracePt t="89764" x="8796338" y="4572000"/>
          <p14:tracePt t="89780" x="8715375" y="4572000"/>
          <p14:tracePt t="89797" x="8688388" y="4572000"/>
          <p14:tracePt t="89814" x="8670925" y="4572000"/>
          <p14:tracePt t="89831" x="8634413" y="4572000"/>
          <p14:tracePt t="89847" x="8609013" y="4572000"/>
          <p14:tracePt t="89864" x="8589963" y="4572000"/>
          <p14:tracePt t="89881" x="8555038" y="4562475"/>
          <p14:tracePt t="89897" x="8537575" y="4554538"/>
          <p14:tracePt t="89914" x="8518525" y="4554538"/>
          <p14:tracePt t="89931" x="8501063" y="4554538"/>
          <p14:tracePt t="89947" x="8491538" y="4554538"/>
          <p14:tracePt t="89963" x="8483600" y="4545013"/>
          <p14:tracePt t="89980" x="8474075" y="4545013"/>
          <p14:tracePt t="89997" x="8447088" y="4537075"/>
          <p14:tracePt t="90020" x="8439150" y="4537075"/>
          <p14:tracePt t="90032" x="8429625" y="4527550"/>
          <p14:tracePt t="90047" x="8420100" y="4527550"/>
          <p14:tracePt t="90300" x="8412163" y="4527550"/>
          <p14:tracePt t="90313" x="8402638" y="4527550"/>
          <p14:tracePt t="90326" x="8375650" y="4527550"/>
          <p14:tracePt t="90338" x="8313738" y="4510088"/>
          <p14:tracePt t="90351" x="8232775" y="4491038"/>
          <p14:tracePt t="90364" x="8116888" y="4473575"/>
          <p14:tracePt t="90380" x="8018463" y="4456113"/>
          <p14:tracePt t="90396" x="7929563" y="4446588"/>
          <p14:tracePt t="90413" x="7858125" y="4446588"/>
          <p14:tracePt t="90430" x="7732713" y="4446588"/>
          <p14:tracePt t="90446" x="7688263" y="4446588"/>
          <p14:tracePt t="90463" x="7626350" y="4446588"/>
          <p14:tracePt t="90480" x="7545388" y="4446588"/>
          <p14:tracePt t="90496" x="7510463" y="4446588"/>
          <p14:tracePt t="90513" x="7483475" y="4456113"/>
          <p14:tracePt t="90530" x="7446963" y="4465638"/>
          <p14:tracePt t="90555" x="7439025" y="4465638"/>
          <p14:tracePt t="90822" x="7419975" y="4465638"/>
          <p14:tracePt t="90834" x="7394575" y="4465638"/>
          <p14:tracePt t="90847" x="7340600" y="4465638"/>
          <p14:tracePt t="90862" x="7232650" y="4465638"/>
          <p14:tracePt t="90879" x="7081838" y="4465638"/>
          <p14:tracePt t="90895" x="6884988" y="4465638"/>
          <p14:tracePt t="90912" x="6545263" y="4491038"/>
          <p14:tracePt t="90930" x="6456363" y="4491038"/>
          <p14:tracePt t="90945" x="6402388" y="4491038"/>
          <p14:tracePt t="90962" x="6340475" y="4491038"/>
          <p14:tracePt t="90987" x="6323013" y="4491038"/>
          <p14:tracePt t="91331" x="6313488" y="4491038"/>
          <p14:tracePt t="91344" x="6303963" y="4491038"/>
          <p14:tracePt t="91357" x="6276975" y="4491038"/>
          <p14:tracePt t="91369" x="6242050" y="4491038"/>
          <p14:tracePt t="91382" x="6153150" y="4491038"/>
          <p14:tracePt t="91395" x="6045200" y="4491038"/>
          <p14:tracePt t="91411" x="5911850" y="4491038"/>
          <p14:tracePt t="91427" x="5803900" y="4491038"/>
          <p14:tracePt t="91444" x="5715000" y="4491038"/>
          <p14:tracePt t="91462" x="5616575" y="4491038"/>
          <p14:tracePt t="91478" x="5589588" y="4491038"/>
          <p14:tracePt t="91497" x="5572125" y="4491038"/>
          <p14:tracePt t="91879" x="5562600" y="4491038"/>
          <p14:tracePt t="91891" x="5554663" y="4491038"/>
          <p14:tracePt t="91904" x="5537200" y="4491038"/>
          <p14:tracePt t="91917" x="5491163" y="4491038"/>
          <p14:tracePt t="91929" x="5429250" y="4491038"/>
          <p14:tracePt t="91944" x="5367338" y="4491038"/>
          <p14:tracePt t="91959" x="5268913" y="4491038"/>
          <p14:tracePt t="91976" x="5197475" y="4491038"/>
          <p14:tracePt t="91993" x="5108575" y="4491038"/>
          <p14:tracePt t="92011" x="5081588" y="4491038"/>
          <p14:tracePt t="92026" x="5072063" y="4491038"/>
          <p14:tracePt t="92044" x="5037138" y="4491038"/>
          <p14:tracePt t="92059" x="5027613" y="4491038"/>
          <p14:tracePt t="92076" x="5018088" y="4491038"/>
          <p14:tracePt t="92093" x="5010150" y="4491038"/>
          <p14:tracePt t="92109" x="4973638" y="4491038"/>
          <p14:tracePt t="92126" x="4965700" y="4491038"/>
          <p14:tracePt t="92143" x="4956175" y="4491038"/>
          <p14:tracePt t="92160" x="4919663" y="4491038"/>
          <p14:tracePt t="92176" x="4911725" y="4491038"/>
          <p14:tracePt t="92193" x="4902200" y="4491038"/>
          <p14:tracePt t="92209" x="4884738" y="4491038"/>
          <p14:tracePt t="92226" x="4875213" y="4491038"/>
          <p14:tracePt t="92247" x="4867275" y="4491038"/>
          <p14:tracePt t="92502" x="4911725" y="4491038"/>
          <p14:tracePt t="92515" x="5027613" y="4491038"/>
          <p14:tracePt t="92527" x="5303838" y="4491038"/>
          <p14:tracePt t="92542" x="5875338" y="4491038"/>
          <p14:tracePt t="92559" x="6518275" y="4491038"/>
          <p14:tracePt t="92576" x="7010400" y="4491038"/>
          <p14:tracePt t="92593" x="7732713" y="4491038"/>
          <p14:tracePt t="92608" x="8054975" y="4491038"/>
          <p14:tracePt t="92625" x="8242300" y="4518025"/>
          <p14:tracePt t="92642" x="8483600" y="4554538"/>
          <p14:tracePt t="92659" x="8545513" y="4554538"/>
          <p14:tracePt t="92858" x="8555038" y="4554538"/>
          <p14:tracePt t="92871" x="8582025" y="4554538"/>
          <p14:tracePt t="92884" x="8670925" y="4554538"/>
          <p14:tracePt t="92897" x="8813800" y="4554538"/>
          <p14:tracePt t="92910" x="9117013" y="4554538"/>
          <p14:tracePt t="92924" x="9367838" y="4554538"/>
          <p14:tracePt t="92943" x="9501188" y="4554538"/>
          <p14:tracePt t="92958" x="9599613" y="4554538"/>
          <p14:tracePt t="92975" x="9725025" y="4572000"/>
          <p14:tracePt t="92991" x="9759950" y="4581525"/>
          <p14:tracePt t="93008" x="9769475" y="4589463"/>
          <p14:tracePt t="93024" x="9796463" y="4598988"/>
          <p14:tracePt t="93041" x="9804400" y="4598988"/>
          <p14:tracePt t="93075" x="9804400" y="4608513"/>
          <p14:tracePt t="93100" x="9813925" y="4608513"/>
          <p14:tracePt t="99370" x="9796463" y="4608513"/>
          <p14:tracePt t="99383" x="9759950" y="4608513"/>
          <p14:tracePt t="99395" x="9653588" y="4608513"/>
          <p14:tracePt t="99408" x="9466263" y="4608513"/>
          <p14:tracePt t="99421" x="9144000" y="4625975"/>
          <p14:tracePt t="99433" x="8831263" y="4652963"/>
          <p14:tracePt t="99446" x="8626475" y="4660900"/>
          <p14:tracePt t="99463" x="8510588" y="4687888"/>
          <p14:tracePt t="99479" x="8420100" y="4697413"/>
          <p14:tracePt t="99495" x="8358188" y="4705350"/>
          <p14:tracePt t="99513" x="8277225" y="4714875"/>
          <p14:tracePt t="99529" x="8259763" y="4714875"/>
          <p14:tracePt t="99545" x="8251825" y="4714875"/>
          <p14:tracePt t="99563" x="8232775" y="4714875"/>
          <p14:tracePt t="99853" x="8224838" y="4714875"/>
          <p14:tracePt t="99866" x="8205788" y="4714875"/>
          <p14:tracePt t="99879" x="8180388" y="4714875"/>
          <p14:tracePt t="99891" x="8126413" y="4714875"/>
          <p14:tracePt t="99904" x="8054975" y="4714875"/>
          <p14:tracePt t="99917" x="7966075" y="4714875"/>
          <p14:tracePt t="99929" x="7875588" y="4714875"/>
          <p14:tracePt t="99944" x="7804150" y="4714875"/>
          <p14:tracePt t="99961" x="7742238" y="4714875"/>
          <p14:tracePt t="99978" x="7680325" y="4714875"/>
          <p14:tracePt t="99995" x="7572375" y="4714875"/>
          <p14:tracePt t="100011" x="7537450" y="4714875"/>
          <p14:tracePt t="100027" x="7500938" y="4714875"/>
          <p14:tracePt t="100045" x="7466013" y="4714875"/>
          <p14:tracePt t="100061" x="7456488" y="4714875"/>
          <p14:tracePt t="100078" x="7439025" y="4714875"/>
          <p14:tracePt t="100094" x="7429500" y="4714875"/>
          <p14:tracePt t="101102" x="7412038" y="4714875"/>
          <p14:tracePt t="101114" x="7394575" y="4714875"/>
          <p14:tracePt t="101127" x="7358063" y="4714875"/>
          <p14:tracePt t="101140" x="7296150" y="4714875"/>
          <p14:tracePt t="101152" x="7188200" y="4714875"/>
          <p14:tracePt t="101165" x="6983413" y="4714875"/>
          <p14:tracePt t="101178" x="6813550" y="4714875"/>
          <p14:tracePt t="101192" x="6634163" y="4714875"/>
          <p14:tracePt t="101208" x="6483350" y="4714875"/>
          <p14:tracePt t="101225" x="6303963" y="4714875"/>
          <p14:tracePt t="101243" x="6081713" y="4714875"/>
          <p14:tracePt t="101258" x="5983288" y="4714875"/>
          <p14:tracePt t="101275" x="5894388" y="4714875"/>
          <p14:tracePt t="101293" x="5786438" y="4714875"/>
          <p14:tracePt t="101308" x="5759450" y="4714875"/>
          <p14:tracePt t="101325" x="5741988" y="4714875"/>
          <p14:tracePt t="101662" x="5732463" y="4714875"/>
          <p14:tracePt t="101675" x="5705475" y="4714875"/>
          <p14:tracePt t="101688" x="5661025" y="4714875"/>
          <p14:tracePt t="101700" x="5572125" y="4714875"/>
          <p14:tracePt t="101713" x="5456238" y="4714875"/>
          <p14:tracePt t="101726" x="5268913" y="4714875"/>
          <p14:tracePt t="101741" x="5099050" y="4714875"/>
          <p14:tracePt t="101758" x="4973638" y="4724400"/>
          <p14:tracePt t="101775" x="4884738" y="4732338"/>
          <p14:tracePt t="101791" x="4786313" y="4751388"/>
          <p14:tracePt t="101808" x="4741863" y="4751388"/>
          <p14:tracePt t="101824" x="4724400" y="4759325"/>
          <p14:tracePt t="101841" x="4687888" y="4759325"/>
          <p14:tracePt t="101858" x="4670425" y="4759325"/>
          <p14:tracePt t="101878" x="4660900" y="4759325"/>
          <p14:tracePt t="102387" x="4679950" y="4759325"/>
          <p14:tracePt t="102400" x="4759325" y="4724400"/>
          <p14:tracePt t="102413" x="4894263" y="4643438"/>
          <p14:tracePt t="102426" x="5108575" y="4527550"/>
          <p14:tracePt t="102439" x="5295900" y="4446588"/>
          <p14:tracePt t="102456" x="5394325" y="4419600"/>
          <p14:tracePt t="102474" x="5473700" y="4394200"/>
          <p14:tracePt t="102490" x="5670550" y="4384675"/>
          <p14:tracePt t="102506" x="5786438" y="4384675"/>
          <p14:tracePt t="102523" x="5956300" y="4402138"/>
          <p14:tracePt t="102540" x="6608763" y="4616450"/>
          <p14:tracePt t="102556" x="6884988" y="4705350"/>
          <p14:tracePt t="102573" x="7134225" y="4776788"/>
          <p14:tracePt t="102589" x="7296150" y="4840288"/>
          <p14:tracePt t="102606" x="7491413" y="4902200"/>
          <p14:tracePt t="102623" x="7554913" y="4929188"/>
          <p14:tracePt t="102639" x="7608888" y="4938713"/>
          <p14:tracePt t="102656" x="7634288" y="4946650"/>
          <p14:tracePt t="102896" x="7653338" y="4946650"/>
          <p14:tracePt t="102909" x="7688263" y="4946650"/>
          <p14:tracePt t="102923" x="7777163" y="4929188"/>
          <p14:tracePt t="102935" x="7894638" y="4919663"/>
          <p14:tracePt t="102947" x="8126413" y="4894263"/>
          <p14:tracePt t="102960" x="8348663" y="4875213"/>
          <p14:tracePt t="102974" x="8483600" y="4875213"/>
          <p14:tracePt t="102988" x="8599488" y="4875213"/>
          <p14:tracePt t="103005" x="8680450" y="4875213"/>
          <p14:tracePt t="103021" x="8777288" y="4875213"/>
          <p14:tracePt t="103038" x="8974138" y="4875213"/>
          <p14:tracePt t="103055" x="9055100" y="4875213"/>
          <p14:tracePt t="103071" x="9153525" y="4875213"/>
          <p14:tracePt t="103088" x="9323388" y="4919663"/>
          <p14:tracePt t="103105" x="9367838" y="4929188"/>
          <p14:tracePt t="103122" x="9385300" y="4929188"/>
          <p14:tracePt t="103138" x="9394825" y="4929188"/>
          <p14:tracePt t="103164" x="9402763" y="4929188"/>
          <p14:tracePt t="103533" x="9385300" y="4929188"/>
          <p14:tracePt t="103546" x="9340850" y="4938713"/>
          <p14:tracePt t="103558" x="9296400" y="4938713"/>
          <p14:tracePt t="103571" x="9205913" y="4956175"/>
          <p14:tracePt t="103587" x="9090025" y="4965700"/>
          <p14:tracePt t="103604" x="8956675" y="4983163"/>
          <p14:tracePt t="103621" x="8840788" y="4991100"/>
          <p14:tracePt t="103637" x="8680450" y="5000625"/>
          <p14:tracePt t="103654" x="8616950" y="5000625"/>
          <p14:tracePt t="103670" x="8572500" y="5000625"/>
          <p14:tracePt t="103688" x="8518525" y="5010150"/>
          <p14:tracePt t="103704" x="8491538" y="5010150"/>
          <p14:tracePt t="103720" x="8483600" y="5010150"/>
          <p14:tracePt t="103737" x="8466138" y="5010150"/>
          <p14:tracePt t="104131" x="8447088" y="5010150"/>
          <p14:tracePt t="104144" x="8429625" y="5010150"/>
          <p14:tracePt t="104157" x="8402638" y="5010150"/>
          <p14:tracePt t="104170" x="8348663" y="5010150"/>
          <p14:tracePt t="104186" x="8277225" y="5010150"/>
          <p14:tracePt t="104203" x="8188325" y="5010150"/>
          <p14:tracePt t="104219" x="8126413" y="5010150"/>
          <p14:tracePt t="104236" x="8037513" y="5010150"/>
          <p14:tracePt t="104253" x="8010525" y="5010150"/>
          <p14:tracePt t="104269" x="7991475" y="5010150"/>
          <p14:tracePt t="104286" x="7939088" y="5010150"/>
          <p14:tracePt t="104303" x="7920038" y="5010150"/>
          <p14:tracePt t="104319" x="7902575" y="5010150"/>
          <p14:tracePt t="104336" x="7867650" y="5010150"/>
          <p14:tracePt t="104353" x="7858125" y="5000625"/>
          <p14:tracePt t="104369" x="7840663" y="5000625"/>
          <p14:tracePt t="104386" x="7823200" y="5000625"/>
          <p14:tracePt t="104403" x="7813675" y="5000625"/>
          <p14:tracePt t="104419" x="7804150" y="5000625"/>
          <p14:tracePt t="104436" x="7796213" y="4991100"/>
          <p14:tracePt t="104475" x="7796213" y="4983163"/>
          <p14:tracePt t="104500" x="7796213" y="4973638"/>
          <p14:tracePt t="104513" x="7823200" y="4938713"/>
          <p14:tracePt t="104526" x="7867650" y="4884738"/>
          <p14:tracePt t="104539" x="7912100" y="4813300"/>
          <p14:tracePt t="104552" x="7974013" y="4751388"/>
          <p14:tracePt t="104569" x="8001000" y="4705350"/>
          <p14:tracePt t="104586" x="8001000" y="4697413"/>
          <p14:tracePt t="104602" x="8010525" y="4679950"/>
          <p14:tracePt t="104620" x="8018463" y="4679950"/>
          <p14:tracePt t="104653" x="8010525" y="4679950"/>
          <p14:tracePt t="104665" x="7991475" y="4660900"/>
          <p14:tracePt t="104678" x="7939088" y="4652963"/>
          <p14:tracePt t="104691" x="7858125" y="4633913"/>
          <p14:tracePt t="104704" x="7786688" y="4625975"/>
          <p14:tracePt t="104718" x="7697788" y="4616450"/>
          <p14:tracePt t="104736" x="7626350" y="4616450"/>
          <p14:tracePt t="104752" x="7562850" y="4616450"/>
          <p14:tracePt t="104768" x="7446963" y="4652963"/>
          <p14:tracePt t="104785" x="7402513" y="4697413"/>
          <p14:tracePt t="104802" x="7367588" y="4741863"/>
          <p14:tracePt t="104819" x="7340600" y="4786313"/>
          <p14:tracePt t="104835" x="7340600" y="4822825"/>
          <p14:tracePt t="104851" x="7331075" y="4857750"/>
          <p14:tracePt t="104868" x="7331075" y="4884738"/>
          <p14:tracePt t="104885" x="7348538" y="4983163"/>
          <p14:tracePt t="104901" x="7394575" y="5054600"/>
          <p14:tracePt t="104918" x="7466013" y="5099050"/>
          <p14:tracePt t="104935" x="7608888" y="5187950"/>
          <p14:tracePt t="104951" x="7680325" y="5205413"/>
          <p14:tracePt t="104968" x="7759700" y="5224463"/>
          <p14:tracePt t="104985" x="7885113" y="5241925"/>
          <p14:tracePt t="105001" x="7947025" y="5241925"/>
          <p14:tracePt t="105018" x="7991475" y="5241925"/>
          <p14:tracePt t="105035" x="8062913" y="5241925"/>
          <p14:tracePt t="105052" x="8081963" y="5241925"/>
          <p14:tracePt t="105068" x="8089900" y="5232400"/>
          <p14:tracePt t="105086" x="8099425" y="5224463"/>
          <p14:tracePt t="105102" x="8099425" y="5214938"/>
          <p14:tracePt t="105118" x="8108950" y="5205413"/>
          <p14:tracePt t="105137" x="8108950" y="5197475"/>
          <p14:tracePt t="105174" x="8108950" y="5180013"/>
          <p14:tracePt t="105187" x="8108950" y="5170488"/>
          <p14:tracePt t="105200" x="8108950" y="5133975"/>
          <p14:tracePt t="105212" x="8089900" y="5108575"/>
          <p14:tracePt t="105225" x="8072438" y="5072063"/>
          <p14:tracePt t="105238" x="8072438" y="5054600"/>
          <p14:tracePt t="105251" x="8054975" y="5037138"/>
          <p14:tracePt t="105276" x="8045450" y="5027613"/>
          <p14:tracePt t="105289" x="8037513" y="5027613"/>
          <p14:tracePt t="105302" x="8027988" y="5018088"/>
          <p14:tracePt t="105317" x="8018463" y="5010150"/>
          <p14:tracePt t="105334" x="7991475" y="5010150"/>
          <p14:tracePt t="105351" x="7956550" y="5000625"/>
          <p14:tracePt t="105367" x="7867650" y="4965700"/>
          <p14:tracePt t="105384" x="7823200" y="4956175"/>
          <p14:tracePt t="105401" x="7786688" y="4946650"/>
          <p14:tracePt t="105417" x="7705725" y="4946650"/>
          <p14:tracePt t="105435" x="7680325" y="4946650"/>
          <p14:tracePt t="105450" x="7661275" y="4946650"/>
          <p14:tracePt t="105467" x="7634288" y="4946650"/>
          <p14:tracePt t="105484" x="7626350" y="4946650"/>
          <p14:tracePt t="105505" x="7616825" y="4946650"/>
          <p14:tracePt t="105556" x="7616825" y="4956175"/>
          <p14:tracePt t="105569" x="7616825" y="4965700"/>
          <p14:tracePt t="105581" x="7616825" y="4983163"/>
          <p14:tracePt t="105594" x="7616825" y="5010150"/>
          <p14:tracePt t="105607" x="7626350" y="5045075"/>
          <p14:tracePt t="105619" x="7670800" y="5089525"/>
          <p14:tracePt t="105634" x="7742238" y="5133975"/>
          <p14:tracePt t="105650" x="7823200" y="5187950"/>
          <p14:tracePt t="105667" x="7902575" y="5224463"/>
          <p14:tracePt t="105684" x="8027988" y="5241925"/>
          <p14:tracePt t="105700" x="8081963" y="5241925"/>
          <p14:tracePt t="105717" x="8134350" y="5241925"/>
          <p14:tracePt t="105734" x="8161338" y="5241925"/>
          <p14:tracePt t="105735" x="8205788" y="5205413"/>
          <p14:tracePt t="105750" x="8232775" y="5180013"/>
          <p14:tracePt t="105766" x="8242300" y="5160963"/>
          <p14:tracePt t="105783" x="8259763" y="5143500"/>
          <p14:tracePt t="105800" x="8269288" y="5089525"/>
          <p14:tracePt t="105816" x="8269288" y="5062538"/>
          <p14:tracePt t="105833" x="8269288" y="5018088"/>
          <p14:tracePt t="105850" x="8269288" y="4902200"/>
          <p14:tracePt t="105866" x="8269288" y="4867275"/>
          <p14:tracePt t="105883" x="8242300" y="4813300"/>
          <p14:tracePt t="105900" x="8188325" y="4732338"/>
          <p14:tracePt t="105916" x="8143875" y="4687888"/>
          <p14:tracePt t="105933" x="8099425" y="4643438"/>
          <p14:tracePt t="105949" x="8027988" y="4598988"/>
          <p14:tracePt t="105967" x="7902575" y="4545013"/>
          <p14:tracePt t="105983" x="7831138" y="4510088"/>
          <p14:tracePt t="105999" x="7759700" y="4510088"/>
          <p14:tracePt t="106016" x="7608888" y="4527550"/>
          <p14:tracePt t="106033" x="7554913" y="4562475"/>
          <p14:tracePt t="106050" x="7510463" y="4589463"/>
          <p14:tracePt t="106066" x="7446963" y="4652963"/>
          <p14:tracePt t="106082" x="7429500" y="4679950"/>
          <p14:tracePt t="106100" x="7412038" y="4732338"/>
          <p14:tracePt t="106116" x="7394575" y="4840288"/>
          <p14:tracePt t="106132" x="7394575" y="4875213"/>
          <p14:tracePt t="106149" x="7394575" y="4911725"/>
          <p14:tracePt t="106167" x="7394575" y="4965700"/>
          <p14:tracePt t="106182" x="7419975" y="4991100"/>
          <p14:tracePt t="106199" x="7439025" y="5010150"/>
          <p14:tracePt t="106216" x="7483475" y="5037138"/>
          <p14:tracePt t="106233" x="7599363" y="5072063"/>
          <p14:tracePt t="106249" x="7670800" y="5089525"/>
          <p14:tracePt t="106266" x="7732713" y="5089525"/>
          <p14:tracePt t="106282" x="7848600" y="5108575"/>
          <p14:tracePt t="106299" x="7902575" y="5108575"/>
          <p14:tracePt t="106315" x="7956550" y="5108575"/>
          <p14:tracePt t="106332" x="8062913" y="5108575"/>
          <p14:tracePt t="106349" x="8099425" y="5089525"/>
          <p14:tracePt t="106365" x="8116888" y="5081588"/>
          <p14:tracePt t="106382" x="8134350" y="5072063"/>
          <p14:tracePt t="106447" x="8134350" y="5062538"/>
          <p14:tracePt t="106625" x="8116888" y="5054600"/>
          <p14:tracePt t="106638" x="8089900" y="5027613"/>
          <p14:tracePt t="106650" x="8001000" y="4991100"/>
          <p14:tracePt t="106666" x="7867650" y="4929188"/>
          <p14:tracePt t="106681" x="7697788" y="4830763"/>
          <p14:tracePt t="106698" x="7572375" y="4795838"/>
          <p14:tracePt t="106715" x="7419975" y="4741863"/>
          <p14:tracePt t="106731" x="7367588" y="4724400"/>
          <p14:tracePt t="106748" x="7286625" y="4705350"/>
          <p14:tracePt t="106766" x="7126288" y="4687888"/>
          <p14:tracePt t="106782" x="7054850" y="4687888"/>
          <p14:tracePt t="106798" x="7000875" y="4687888"/>
          <p14:tracePt t="106814" x="6946900" y="4687888"/>
          <p14:tracePt t="106831" x="6867525" y="4687888"/>
          <p14:tracePt t="106848" x="6840538" y="4687888"/>
          <p14:tracePt t="106864" x="6813550" y="4687888"/>
          <p14:tracePt t="106881" x="6777038" y="4687888"/>
          <p14:tracePt t="106898" x="6751638" y="4687888"/>
          <p14:tracePt t="106914" x="6742113" y="4687888"/>
          <p14:tracePt t="106931" x="6715125" y="4724400"/>
          <p14:tracePt t="106947" x="6697663" y="4741863"/>
          <p14:tracePt t="106965" x="6688138" y="4768850"/>
          <p14:tracePt t="106981" x="6670675" y="4813300"/>
          <p14:tracePt t="106998" x="6670675" y="4830763"/>
          <p14:tracePt t="107015" x="6661150" y="4840288"/>
          <p14:tracePt t="107031" x="6661150" y="4857750"/>
          <p14:tracePt t="107048" x="6661150" y="4867275"/>
          <p14:tracePt t="107064" x="6661150" y="4875213"/>
          <p14:tracePt t="107081" x="6661150" y="4894263"/>
          <p14:tracePt t="107097" x="6742113" y="4946650"/>
          <p14:tracePt t="107114" x="6813550" y="4973638"/>
          <p14:tracePt t="107130" x="6867525" y="4991100"/>
          <p14:tracePt t="107148" x="6946900" y="5000625"/>
          <p14:tracePt t="107164" x="6983413" y="5000625"/>
          <p14:tracePt t="107181" x="7045325" y="5000625"/>
          <p14:tracePt t="107198" x="7180263" y="5000625"/>
          <p14:tracePt t="107214" x="7232650" y="4991100"/>
          <p14:tracePt t="107230" x="7251700" y="4991100"/>
          <p14:tracePt t="107247" x="7259638" y="4983163"/>
          <p14:tracePt t="107263" x="7259638" y="4973638"/>
          <p14:tracePt t="107280" x="7269163" y="4973638"/>
          <p14:tracePt t="107311" x="7269163" y="4965700"/>
          <p14:tracePt t="107324" x="7269163" y="4956175"/>
          <p14:tracePt t="107337" x="7269163" y="4929188"/>
          <p14:tracePt t="107349" x="7277100" y="4894263"/>
          <p14:tracePt t="107365" x="7277100" y="4867275"/>
          <p14:tracePt t="107380" x="7277100" y="4840288"/>
          <p14:tracePt t="107397" x="7277100" y="4822825"/>
          <p14:tracePt t="107414" x="7277100" y="4803775"/>
          <p14:tracePt t="107477" x="7277100" y="4795838"/>
          <p14:tracePt t="107527" x="7277100" y="4776788"/>
          <p14:tracePt t="107540" x="7269163" y="4768850"/>
          <p14:tracePt t="107553" x="7251700" y="4759325"/>
          <p14:tracePt t="107566" x="7197725" y="4741863"/>
          <p14:tracePt t="107580" x="7143750" y="4714875"/>
          <p14:tracePt t="107596" x="7099300" y="4697413"/>
          <p14:tracePt t="107613" x="7018338" y="4687888"/>
          <p14:tracePt t="107630" x="6894513" y="4679950"/>
          <p14:tracePt t="107646" x="6823075" y="4679950"/>
          <p14:tracePt t="107663" x="6769100" y="4705350"/>
          <p14:tracePt t="107680" x="6688138" y="4776788"/>
          <p14:tracePt t="107696" x="6661150" y="4822825"/>
          <p14:tracePt t="107713" x="6653213" y="4848225"/>
          <p14:tracePt t="107730" x="6634163" y="4884738"/>
          <p14:tracePt t="107746" x="6616700" y="4919663"/>
          <p14:tracePt t="107763" x="6616700" y="4938713"/>
          <p14:tracePt t="107779" x="6616700" y="4956175"/>
          <p14:tracePt t="107797" x="6616700" y="5000625"/>
          <p14:tracePt t="107813" x="6616700" y="5010150"/>
          <p14:tracePt t="107829" x="6616700" y="5018088"/>
          <p14:tracePt t="107847" x="6616700" y="5037138"/>
          <p14:tracePt t="107871" x="6634163" y="5054600"/>
          <p14:tracePt t="107884" x="6653213" y="5054600"/>
          <p14:tracePt t="107897" x="6688138" y="5072063"/>
          <p14:tracePt t="107913" x="6705600" y="5072063"/>
          <p14:tracePt t="107929" x="6705600" y="5081588"/>
          <p14:tracePt t="107946" x="6724650" y="5081588"/>
          <p14:tracePt t="107963" x="6759575" y="5089525"/>
          <p14:tracePt t="107979" x="6786563" y="5089525"/>
          <p14:tracePt t="107996" x="6823075" y="5089525"/>
          <p14:tracePt t="108012" x="6946900" y="5099050"/>
          <p14:tracePt t="108029" x="7018338" y="5099050"/>
          <p14:tracePt t="108045" x="7108825" y="5099050"/>
          <p14:tracePt t="108063" x="7215188" y="5099050"/>
          <p14:tracePt t="108079" x="7269163" y="5099050"/>
          <p14:tracePt t="108095" x="7304088" y="5089525"/>
          <p14:tracePt t="108112" x="7358063" y="5072063"/>
          <p14:tracePt t="108128" x="7456488" y="5037138"/>
          <p14:tracePt t="108145" x="7483475" y="5037138"/>
          <p14:tracePt t="108162" x="7500938" y="5018088"/>
          <p14:tracePt t="108179" x="7510463" y="5018088"/>
          <p14:tracePt t="108202" x="7510463" y="5010150"/>
          <p14:tracePt t="108227" x="7510463" y="5000625"/>
          <p14:tracePt t="108240" x="7518400" y="5000625"/>
          <p14:tracePt t="108291" x="7518400" y="4991100"/>
          <p14:tracePt t="108329" x="7518400" y="4983163"/>
          <p14:tracePt t="108342" x="7518400" y="4973638"/>
          <p14:tracePt t="108355" x="7473950" y="4956175"/>
          <p14:tracePt t="108367" x="7412038" y="4911725"/>
          <p14:tracePt t="108380" x="7313613" y="4875213"/>
          <p14:tracePt t="108395" x="7161213" y="4830763"/>
          <p14:tracePt t="108411" x="7027863" y="4813300"/>
          <p14:tracePt t="108429" x="6894513" y="4813300"/>
          <p14:tracePt t="108445" x="6688138" y="4813300"/>
          <p14:tracePt t="108461" x="6589713" y="4822825"/>
          <p14:tracePt t="108478" x="6500813" y="4848225"/>
          <p14:tracePt t="108495" x="6348413" y="4894263"/>
          <p14:tracePt t="108512" x="6296025" y="4902200"/>
          <p14:tracePt t="108528" x="6259513" y="4911725"/>
          <p14:tracePt t="108546" x="6197600" y="4911725"/>
          <p14:tracePt t="108561" x="6161088" y="4919663"/>
          <p14:tracePt t="108578" x="6143625" y="4919663"/>
          <p14:tracePt t="108594" x="6116638" y="4919663"/>
          <p14:tracePt t="108611" x="6072188" y="4919663"/>
          <p14:tracePt t="108628" x="6062663" y="4919663"/>
          <p14:tracePt t="108644" x="6045200" y="4919663"/>
          <p14:tracePt t="108661" x="6010275" y="4919663"/>
          <p14:tracePt t="108685" x="5991225" y="4929188"/>
          <p14:tracePt t="108698" x="5983288" y="4938713"/>
          <p14:tracePt t="108711" x="5965825" y="4938713"/>
          <p14:tracePt t="108727" x="5956300" y="4938713"/>
          <p14:tracePt t="108748" x="5946775" y="4938713"/>
          <p14:tracePt t="108774" x="5938838" y="4938713"/>
          <p14:tracePt t="109360" x="5919788" y="4938713"/>
          <p14:tracePt t="109373" x="5875338" y="4938713"/>
          <p14:tracePt t="109386" x="5776913" y="4946650"/>
          <p14:tracePt t="109398" x="5616575" y="4973638"/>
          <p14:tracePt t="109411" x="5375275" y="5027613"/>
          <p14:tracePt t="109427" x="5126038" y="5089525"/>
          <p14:tracePt t="109443" x="4965700" y="5108575"/>
          <p14:tracePt t="109459" x="4857750" y="5143500"/>
          <p14:tracePt t="109476" x="4670425" y="5160963"/>
          <p14:tracePt t="109493" x="4608513" y="5170488"/>
          <p14:tracePt t="109509" x="4572000" y="5170488"/>
          <p14:tracePt t="109527" x="4500563" y="5180013"/>
          <p14:tracePt t="109543" x="4483100" y="5180013"/>
          <p14:tracePt t="109559" x="4465638" y="5180013"/>
          <p14:tracePt t="109577" x="4438650" y="5180013"/>
          <p14:tracePt t="109601" x="4419600" y="5180013"/>
          <p14:tracePt t="109984" x="4429125" y="5180013"/>
          <p14:tracePt t="109996" x="4465638" y="5180013"/>
          <p14:tracePt t="110009" x="4545013" y="5180013"/>
          <p14:tracePt t="110022" x="4679950" y="5180013"/>
          <p14:tracePt t="110035" x="4919663" y="5197475"/>
          <p14:tracePt t="110047" x="5251450" y="5205413"/>
          <p14:tracePt t="110060" x="5572125" y="5205413"/>
          <p14:tracePt t="110075" x="5875338" y="5205413"/>
          <p14:tracePt t="110091" x="6242050" y="5205413"/>
          <p14:tracePt t="110108" x="6616700" y="5205413"/>
          <p14:tracePt t="110125" x="7412038" y="5205413"/>
          <p14:tracePt t="110142" x="7732713" y="5205413"/>
          <p14:tracePt t="110158" x="8027988" y="5205413"/>
          <p14:tracePt t="110175" x="8429625" y="5205413"/>
          <p14:tracePt t="110191" x="8537575" y="5205413"/>
          <p14:tracePt t="110209" x="8634413" y="5224463"/>
          <p14:tracePt t="110225" x="8697913" y="5232400"/>
          <p14:tracePt t="110241" x="8751888" y="5232400"/>
          <p14:tracePt t="110442" x="8769350" y="5224463"/>
          <p14:tracePt t="110455" x="8831263" y="5205413"/>
          <p14:tracePt t="110467" x="8956675" y="5187950"/>
          <p14:tracePt t="110480" x="9161463" y="5160963"/>
          <p14:tracePt t="110493" x="9447213" y="5133975"/>
          <p14:tracePt t="110507" x="9626600" y="5126038"/>
          <p14:tracePt t="110524" x="9759950" y="5126038"/>
          <p14:tracePt t="110540" x="9867900" y="5126038"/>
          <p14:tracePt t="110558" x="9983788" y="5126038"/>
          <p14:tracePt t="110574" x="10010775" y="5126038"/>
          <p14:tracePt t="110591" x="10028238" y="5126038"/>
          <p14:tracePt t="110607" x="10037763" y="5126038"/>
          <p14:tracePt t="110633" x="10045700" y="5126038"/>
          <p14:tracePt t="111474" x="10045700" y="5133975"/>
          <p14:tracePt t="111550" x="10045700" y="5143500"/>
          <p14:tracePt t="111563" x="10018713" y="5153025"/>
          <p14:tracePt t="111576" x="9966325" y="5170488"/>
          <p14:tracePt t="111591" x="9823450" y="5197475"/>
          <p14:tracePt t="111605" x="9599613" y="5251450"/>
          <p14:tracePt t="111622" x="9358313" y="5295900"/>
          <p14:tracePt t="111639" x="9126538" y="5322888"/>
          <p14:tracePt t="111655" x="8956675" y="5330825"/>
          <p14:tracePt t="111672" x="8894763" y="5330825"/>
          <p14:tracePt t="111689" x="8858250" y="5330825"/>
          <p14:tracePt t="111705" x="8804275" y="5330825"/>
          <p14:tracePt t="111722" x="8777288" y="5330825"/>
          <p14:tracePt t="111741" x="8769350" y="5330825"/>
          <p14:tracePt t="112072" x="8759825" y="5330825"/>
          <p14:tracePt t="112085" x="8742363" y="5330825"/>
          <p14:tracePt t="112098" x="8697913" y="5330825"/>
          <p14:tracePt t="112110" x="8626475" y="5330825"/>
          <p14:tracePt t="112123" x="8501063" y="5330825"/>
          <p14:tracePt t="112138" x="8340725" y="5330825"/>
          <p14:tracePt t="112154" x="8188325" y="5330825"/>
          <p14:tracePt t="112171" x="8062913" y="5330825"/>
          <p14:tracePt t="112188" x="7902575" y="5330825"/>
          <p14:tracePt t="112204" x="7848600" y="5330825"/>
          <p14:tracePt t="112221" x="7796213" y="5330825"/>
          <p14:tracePt t="112238" x="7732713" y="5330825"/>
          <p14:tracePt t="112254" x="7724775" y="5330825"/>
          <p14:tracePt t="112270" x="7715250" y="5330825"/>
          <p14:tracePt t="112287" x="7705725" y="5330825"/>
          <p14:tracePt t="112544" x="7688263" y="5330825"/>
          <p14:tracePt t="112557" x="7670800" y="5330825"/>
          <p14:tracePt t="112570" x="7616825" y="5330825"/>
          <p14:tracePt t="112582" x="7537450" y="5330825"/>
          <p14:tracePt t="112595" x="7412038" y="5330825"/>
          <p14:tracePt t="112607" x="7224713" y="5330825"/>
          <p14:tracePt t="112621" x="7062788" y="5303838"/>
          <p14:tracePt t="112637" x="6938963" y="5295900"/>
          <p14:tracePt t="112653" x="6840538" y="5286375"/>
          <p14:tracePt t="112670" x="6742113" y="5286375"/>
          <p14:tracePt t="112687" x="6643688" y="5259388"/>
          <p14:tracePt t="112704" x="6626225" y="5251450"/>
          <p14:tracePt t="112720" x="6616700" y="5251450"/>
          <p14:tracePt t="112737" x="6608763" y="5251450"/>
          <p14:tracePt t="112754" x="6599238" y="5251450"/>
          <p14:tracePt t="112951" x="6581775" y="5251450"/>
          <p14:tracePt t="112964" x="6562725" y="5251450"/>
          <p14:tracePt t="112977" x="6527800" y="5251450"/>
          <p14:tracePt t="112989" x="6438900" y="5251450"/>
          <p14:tracePt t="113003" x="6330950" y="5251450"/>
          <p14:tracePt t="113020" x="6197600" y="5251450"/>
          <p14:tracePt t="113036" x="6054725" y="5251450"/>
          <p14:tracePt t="113053" x="5867400" y="5251450"/>
          <p14:tracePt t="113069" x="5803900" y="5251450"/>
          <p14:tracePt t="113086" x="5776913" y="5251450"/>
          <p14:tracePt t="113102" x="5759450" y="5251450"/>
          <p14:tracePt t="113119" x="5751513" y="5251450"/>
          <p14:tracePt t="113136" x="5741988" y="5251450"/>
          <p14:tracePt t="118120" x="5768975" y="5251450"/>
          <p14:tracePt t="118133" x="5919788" y="5286375"/>
          <p14:tracePt t="118146" x="6303963" y="5419725"/>
          <p14:tracePt t="118160" x="6804025" y="5653088"/>
          <p14:tracePt t="118176" x="7224713" y="5884863"/>
          <p14:tracePt t="118192" x="7491413" y="6062663"/>
          <p14:tracePt t="118209" x="7777163" y="6215063"/>
          <p14:tracePt t="118226" x="7823200" y="6242050"/>
          <p14:tracePt t="118242" x="7840663" y="6251575"/>
          <p14:tracePt t="118259" x="7848600" y="6251575"/>
          <p14:tracePt t="118286" x="7858125" y="6251575"/>
          <p14:tracePt t="118388" x="7848600" y="6232525"/>
          <p14:tracePt t="118400" x="7848600" y="6205538"/>
          <p14:tracePt t="118413" x="7840663" y="6170613"/>
          <p14:tracePt t="118426" x="7831138" y="6126163"/>
          <p14:tracePt t="118443" x="7831138" y="6089650"/>
          <p14:tracePt t="118459" x="7823200" y="6054725"/>
          <p14:tracePt t="118476" x="7813675" y="6037263"/>
          <p14:tracePt t="118492" x="7769225" y="5991225"/>
          <p14:tracePt t="118509" x="7742238" y="5983288"/>
          <p14:tracePt t="118526" x="7688263" y="5946775"/>
          <p14:tracePt t="118542" x="7500938" y="5875338"/>
          <p14:tracePt t="118559" x="7375525" y="5840413"/>
          <p14:tracePt t="118575" x="7251700" y="5813425"/>
          <p14:tracePt t="118592" x="7027863" y="5786438"/>
          <p14:tracePt t="118609" x="6919913" y="5776913"/>
          <p14:tracePt t="118625" x="6831013" y="5759450"/>
          <p14:tracePt t="118642" x="6705600" y="5732463"/>
          <p14:tracePt t="118659" x="6653213" y="5715000"/>
          <p14:tracePt t="118675" x="6616700" y="5715000"/>
          <p14:tracePt t="118692" x="6572250" y="5705475"/>
          <p14:tracePt t="118693" x="6537325" y="5705475"/>
          <p14:tracePt t="118708" x="6510338" y="5705475"/>
          <p14:tracePt t="118725" x="6473825" y="5705475"/>
          <p14:tracePt t="118741" x="6456363" y="5705475"/>
          <p14:tracePt t="118759" x="6438900" y="5705475"/>
          <p14:tracePt t="121431" x="6446838" y="5697538"/>
          <p14:tracePt t="121443" x="6518275" y="5697538"/>
          <p14:tracePt t="121456" x="6634163" y="5688013"/>
          <p14:tracePt t="121471" x="6894513" y="5670550"/>
          <p14:tracePt t="121486" x="7224713" y="5670550"/>
          <p14:tracePt t="121503" x="7518400" y="5670550"/>
          <p14:tracePt t="121521" x="7848600" y="5670550"/>
          <p14:tracePt t="121536" x="7947025" y="5670550"/>
          <p14:tracePt t="121553" x="8018463" y="5670550"/>
          <p14:tracePt t="121570" x="8081963" y="5670550"/>
          <p14:tracePt t="121586" x="8161338" y="5670550"/>
          <p14:tracePt t="121603" x="8180388" y="5670550"/>
          <p14:tracePt t="121620" x="8205788" y="5670550"/>
          <p14:tracePt t="121636" x="8224838" y="5670550"/>
          <p14:tracePt t="121863" x="8232775" y="5670550"/>
          <p14:tracePt t="121876" x="8259763" y="5670550"/>
          <p14:tracePt t="121889" x="8296275" y="5680075"/>
          <p14:tracePt t="121903" x="8358188" y="5705475"/>
          <p14:tracePt t="121919" x="8439150" y="5724525"/>
          <p14:tracePt t="121936" x="8518525" y="5759450"/>
          <p14:tracePt t="121952" x="8643938" y="5803900"/>
          <p14:tracePt t="121969" x="8670925" y="5803900"/>
          <p14:tracePt t="121986" x="8680450" y="5803900"/>
          <p14:tracePt t="122002" x="8697913" y="5813425"/>
          <p14:tracePt t="122019" x="8705850" y="5822950"/>
          <p14:tracePt t="122042" x="8715375" y="5822950"/>
          <p14:tracePt t="122054" x="8715375" y="5830888"/>
          <p14:tracePt t="122080" x="8724900" y="5830888"/>
          <p14:tracePt t="122092" x="8732838" y="5840413"/>
          <p14:tracePt t="132951" x="8715375" y="5840413"/>
          <p14:tracePt t="132965" x="8447088" y="5768975"/>
          <p14:tracePt t="132977" x="7483475" y="5473700"/>
          <p14:tracePt t="132989" x="6197600" y="5062538"/>
          <p14:tracePt t="133002" x="5187950" y="4751388"/>
          <p14:tracePt t="133015" x="4732338" y="4562475"/>
          <p14:tracePt t="133031" x="4456113" y="4456113"/>
          <p14:tracePt t="133257" x="4446588" y="4446588"/>
          <p14:tracePt t="133270" x="4429125" y="4446588"/>
          <p14:tracePt t="133283" x="4340225" y="4384675"/>
          <p14:tracePt t="133295" x="3965575" y="4170363"/>
          <p14:tracePt t="133308" x="3259138" y="3751263"/>
          <p14:tracePt t="133321" x="2446338" y="3224213"/>
          <p14:tracePt t="133333" x="1919288" y="2759075"/>
          <p14:tracePt t="133347" x="1571625" y="2393950"/>
          <p14:tracePt t="133365" x="1312863" y="2044700"/>
          <p14:tracePt t="133576" x="1285875" y="2036763"/>
          <p14:tracePt t="133588" x="1268413" y="2027238"/>
          <p14:tracePt t="133601" x="1241425" y="1990725"/>
          <p14:tracePt t="133614" x="1169988" y="1901825"/>
          <p14:tracePt t="133629" x="1062038" y="1741488"/>
          <p14:tracePt t="133646" x="919163" y="1500188"/>
          <p14:tracePt t="133663" x="776288" y="1303338"/>
          <p14:tracePt t="133680" x="652463" y="1071563"/>
          <p14:tracePt t="133696" x="598488" y="1009650"/>
          <p14:tracePt t="133713" x="561975" y="965200"/>
          <p14:tracePt t="133729" x="509588" y="874713"/>
          <p14:tracePt t="133746" x="473075" y="812800"/>
          <p14:tracePt t="133763" x="438150" y="723900"/>
          <p14:tracePt t="133780" x="366713" y="554038"/>
          <p14:tracePt t="133801" x="347663" y="527050"/>
          <p14:tracePt t="133813" x="322263" y="482600"/>
          <p14:tracePt t="133829" x="268288" y="419100"/>
          <p14:tracePt t="135027" x="107950" y="444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457200"/>
            <a:ext cx="10075817" cy="566928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29" y="457200"/>
            <a:ext cx="7935787" cy="5669280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49"/>
    </mc:Choice>
    <mc:Fallback xmlns="">
      <p:transition spd="slow" advTm="162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44" x="10966450" y="5037138"/>
          <p14:tracePt t="6240" x="10956925" y="5037138"/>
          <p14:tracePt t="6252" x="10956925" y="5027613"/>
          <p14:tracePt t="6265" x="10902950" y="5000625"/>
          <p14:tracePt t="6280" x="10733088" y="4902200"/>
          <p14:tracePt t="6295" x="10287000" y="4608513"/>
          <p14:tracePt t="6312" x="9644063" y="4179888"/>
          <p14:tracePt t="6329" x="8705850" y="3562350"/>
          <p14:tracePt t="6345" x="8456613" y="3375025"/>
          <p14:tracePt t="6362" x="8251825" y="3197225"/>
          <p14:tracePt t="6379" x="8170863" y="3125788"/>
          <p14:tracePt t="10709" x="8161338" y="3116263"/>
          <p14:tracePt t="10722" x="8134350" y="3081338"/>
          <p14:tracePt t="10735" x="7956550" y="2847975"/>
          <p14:tracePt t="10747" x="7670800" y="2465388"/>
          <p14:tracePt t="10760" x="7367588" y="1973263"/>
          <p14:tracePt t="10773" x="7251700" y="1758950"/>
          <p14:tracePt t="10787" x="7224713" y="1660525"/>
          <p14:tracePt t="10804" x="7205663" y="1571625"/>
          <p14:tracePt t="10820" x="7205663" y="1490663"/>
          <p14:tracePt t="10837" x="7205663" y="1419225"/>
          <p14:tracePt t="10853" x="7205663" y="1401763"/>
          <p14:tracePt t="10874" x="7205663" y="1384300"/>
          <p14:tracePt t="10887" x="7205663" y="1374775"/>
          <p14:tracePt t="10903" x="7215188" y="1366838"/>
          <p14:tracePt t="10920" x="7232650" y="1347788"/>
          <p14:tracePt t="10936" x="7259638" y="1330325"/>
          <p14:tracePt t="10953" x="7304088" y="1285875"/>
          <p14:tracePt t="10970" x="7323138" y="1268413"/>
          <p14:tracePt t="10986" x="7331075" y="1258888"/>
          <p14:tracePt t="11003" x="7340600" y="1241425"/>
          <p14:tracePt t="11020" x="7340600" y="1231900"/>
          <p14:tracePt t="11036" x="7348538" y="1214438"/>
          <p14:tracePt t="11053" x="7358063" y="1169988"/>
          <p14:tracePt t="11070" x="7367588" y="1143000"/>
          <p14:tracePt t="11086" x="7367588" y="1116013"/>
          <p14:tracePt t="11103" x="7367588" y="1062038"/>
          <p14:tracePt t="11120" x="7367588" y="1054100"/>
          <p14:tracePt t="11142" x="7367588" y="1044575"/>
          <p14:tracePt t="11154" x="7367588" y="1036638"/>
          <p14:tracePt t="11333" x="7358063" y="1036638"/>
          <p14:tracePt t="11345" x="7340600" y="1036638"/>
          <p14:tracePt t="11359" x="7304088" y="1036638"/>
          <p14:tracePt t="11371" x="7232650" y="1036638"/>
          <p14:tracePt t="11386" x="7143750" y="1036638"/>
          <p14:tracePt t="11402" x="7045325" y="1044575"/>
          <p14:tracePt t="11420" x="6956425" y="1044575"/>
          <p14:tracePt t="11436" x="6848475" y="1044575"/>
          <p14:tracePt t="11452" x="6823075" y="1044575"/>
          <p14:tracePt t="11470" x="6804025" y="1044575"/>
          <p14:tracePt t="11486" x="6786563" y="1054100"/>
          <p14:tracePt t="11502" x="6786563" y="1062038"/>
          <p14:tracePt t="11519" x="6786563" y="1071563"/>
          <p14:tracePt t="11536" x="6786563" y="1089025"/>
          <p14:tracePt t="11562" x="6786563" y="1098550"/>
          <p14:tracePt t="11574" x="6786563" y="1108075"/>
          <p14:tracePt t="11587" x="6796088" y="1116013"/>
          <p14:tracePt t="11602" x="6840538" y="1133475"/>
          <p14:tracePt t="11618" x="6911975" y="1143000"/>
          <p14:tracePt t="11635" x="7010400" y="1152525"/>
          <p14:tracePt t="11652" x="7313613" y="1160463"/>
          <p14:tracePt t="11669" x="7446963" y="1160463"/>
          <p14:tracePt t="11686" x="7572375" y="1160463"/>
          <p14:tracePt t="11702" x="7732713" y="1125538"/>
          <p14:tracePt t="11718" x="7786688" y="1108075"/>
          <p14:tracePt t="11736" x="7804150" y="1089025"/>
          <p14:tracePt t="11752" x="7840663" y="1071563"/>
          <p14:tracePt t="11769" x="7848600" y="1062038"/>
          <p14:tracePt t="11790" x="7848600" y="1054100"/>
          <p14:tracePt t="11803" x="7858125" y="1044575"/>
          <p14:tracePt t="11818" x="7858125" y="1027113"/>
          <p14:tracePt t="11835" x="7858125" y="1017588"/>
          <p14:tracePt t="11852" x="7858125" y="982663"/>
          <p14:tracePt t="11868" x="7823200" y="938213"/>
          <p14:tracePt t="11885" x="7813675" y="919163"/>
          <p14:tracePt t="11901" x="7777163" y="911225"/>
          <p14:tracePt t="11919" x="7732713" y="884238"/>
          <p14:tracePt t="11935" x="7705725" y="874713"/>
          <p14:tracePt t="11951" x="7653338" y="874713"/>
          <p14:tracePt t="11968" x="7581900" y="874713"/>
          <p14:tracePt t="11985" x="7439025" y="874713"/>
          <p14:tracePt t="12001" x="7358063" y="893763"/>
          <p14:tracePt t="12018" x="7277100" y="928688"/>
          <p14:tracePt t="12035" x="7134225" y="1009650"/>
          <p14:tracePt t="12051" x="7072313" y="1036638"/>
          <p14:tracePt t="12069" x="7027863" y="1071563"/>
          <p14:tracePt t="12084" x="6991350" y="1098550"/>
          <p14:tracePt t="12101" x="6983413" y="1125538"/>
          <p14:tracePt t="12117" x="6973888" y="1133475"/>
          <p14:tracePt t="12134" x="6965950" y="1169988"/>
          <p14:tracePt t="12151" x="6965950" y="1187450"/>
          <p14:tracePt t="12167" x="6965950" y="1204913"/>
          <p14:tracePt t="12184" x="6965950" y="1231900"/>
          <p14:tracePt t="12201" x="6983413" y="1241425"/>
          <p14:tracePt t="12217" x="7027863" y="1258888"/>
          <p14:tracePt t="12234" x="7099300" y="1268413"/>
          <p14:tracePt t="12251" x="7259638" y="1285875"/>
          <p14:tracePt t="12268" x="7358063" y="1285875"/>
          <p14:tracePt t="12284" x="7439025" y="1295400"/>
          <p14:tracePt t="12301" x="7581900" y="1295400"/>
          <p14:tracePt t="12317" x="7626350" y="1295400"/>
          <p14:tracePt t="12334" x="7661275" y="1295400"/>
          <p14:tracePt t="12351" x="7724775" y="1276350"/>
          <p14:tracePt t="12368" x="7742238" y="1258888"/>
          <p14:tracePt t="12384" x="7769225" y="1241425"/>
          <p14:tracePt t="12401" x="7796213" y="1214438"/>
          <p14:tracePt t="12417" x="7804150" y="1204913"/>
          <p14:tracePt t="12433" x="7813675" y="1196975"/>
          <p14:tracePt t="12450" x="7813675" y="1187450"/>
          <p14:tracePt t="12467" x="7823200" y="1187450"/>
          <p14:tracePt t="12486" x="7823200" y="1179513"/>
          <p14:tracePt t="12503" x="7823200" y="1160463"/>
          <p14:tracePt t="12517" x="7813675" y="1152525"/>
          <p14:tracePt t="12534" x="7786688" y="1133475"/>
          <p14:tracePt t="12550" x="7732713" y="1125538"/>
          <p14:tracePt t="12567" x="7599363" y="1089025"/>
          <p14:tracePt t="12584" x="7527925" y="1081088"/>
          <p14:tracePt t="12601" x="7466013" y="1081088"/>
          <p14:tracePt t="12617" x="7375525" y="1081088"/>
          <p14:tracePt t="12833" x="7367588" y="1081088"/>
          <p14:tracePt t="12846" x="7331075" y="1081088"/>
          <p14:tracePt t="12859" x="7205663" y="1062038"/>
          <p14:tracePt t="12872" x="6894513" y="1044575"/>
          <p14:tracePt t="12885" x="6242050" y="1009650"/>
          <p14:tracePt t="12900" x="5572125" y="990600"/>
          <p14:tracePt t="12916" x="5153025" y="973138"/>
          <p14:tracePt t="12933" x="4929188" y="973138"/>
          <p14:tracePt t="12949" x="4633913" y="938213"/>
          <p14:tracePt t="12966" x="4554538" y="919163"/>
          <p14:tracePt t="12983" x="4518025" y="901700"/>
          <p14:tracePt t="13001" x="4465638" y="874713"/>
          <p14:tracePt t="13016" x="4456113" y="874713"/>
          <p14:tracePt t="13032" x="4446588" y="866775"/>
          <p14:tracePt t="13049" x="4446588" y="857250"/>
          <p14:tracePt t="13066" x="4446588" y="847725"/>
          <p14:tracePt t="13083" x="4446588" y="839788"/>
          <p14:tracePt t="13099" x="4456113" y="822325"/>
          <p14:tracePt t="13116" x="4616450" y="776288"/>
          <p14:tracePt t="13133" x="4759325" y="750888"/>
          <p14:tracePt t="13149" x="4991100" y="704850"/>
          <p14:tracePt t="13166" x="5411788" y="660400"/>
          <p14:tracePt t="13182" x="5599113" y="652463"/>
          <p14:tracePt t="13199" x="5768975" y="652463"/>
          <p14:tracePt t="13216" x="6269038" y="652463"/>
          <p14:tracePt t="13232" x="6545263" y="652463"/>
          <p14:tracePt t="13249" x="6938963" y="652463"/>
          <p14:tracePt t="13266" x="7313613" y="652463"/>
          <p14:tracePt t="13266" x="7796213" y="696913"/>
          <p14:tracePt t="13282" x="8215313" y="822325"/>
          <p14:tracePt t="13299" x="8609013" y="938213"/>
          <p14:tracePt t="13315" x="8867775" y="1044575"/>
          <p14:tracePt t="13332" x="9010650" y="1081088"/>
          <p14:tracePt t="13521" x="9028113" y="1081088"/>
          <p14:tracePt t="13533" x="9072563" y="1081088"/>
          <p14:tracePt t="13546" x="9144000" y="1071563"/>
          <p14:tracePt t="13559" x="9296400" y="1062038"/>
          <p14:tracePt t="13571" x="9501188" y="1044575"/>
          <p14:tracePt t="13584" x="9634538" y="1044575"/>
          <p14:tracePt t="13599" x="9725025" y="1044575"/>
          <p14:tracePt t="13615" x="9786938" y="1044575"/>
          <p14:tracePt t="13631" x="9831388" y="1044575"/>
          <p14:tracePt t="13648" x="9885363" y="1044575"/>
          <p14:tracePt t="13665" x="9929813" y="1062038"/>
          <p14:tracePt t="13681" x="9947275" y="1071563"/>
          <p14:tracePt t="13698" x="9966325" y="1071563"/>
          <p14:tracePt t="13700" x="9974263" y="1089025"/>
          <p14:tracePt t="13715" x="9983788" y="1089025"/>
          <p14:tracePt t="13731" x="9983788" y="1098550"/>
          <p14:tracePt t="13748" x="9983788" y="1108075"/>
          <p14:tracePt t="13765" x="9991725" y="1108075"/>
          <p14:tracePt t="13800" x="9991725" y="1116013"/>
          <p14:tracePt t="13826" x="9991725" y="1133475"/>
          <p14:tracePt t="13839" x="9991725" y="1152525"/>
          <p14:tracePt t="13851" x="9991725" y="1160463"/>
          <p14:tracePt t="13865" x="9983788" y="1169988"/>
          <p14:tracePt t="13881" x="9966325" y="1187450"/>
          <p14:tracePt t="13897" x="9939338" y="1196975"/>
          <p14:tracePt t="13914" x="9894888" y="1214438"/>
          <p14:tracePt t="13931" x="9786938" y="1223963"/>
          <p14:tracePt t="13947" x="9705975" y="1231900"/>
          <p14:tracePt t="13964" x="9644063" y="1241425"/>
          <p14:tracePt t="13981" x="9563100" y="1241425"/>
          <p14:tracePt t="13997" x="9537700" y="1241425"/>
          <p14:tracePt t="14014" x="9528175" y="1241425"/>
          <p14:tracePt t="14031" x="9510713" y="1241425"/>
          <p14:tracePt t="14462" x="9491663" y="1241425"/>
          <p14:tracePt t="14475" x="9439275" y="1241425"/>
          <p14:tracePt t="14488" x="9251950" y="1214438"/>
          <p14:tracePt t="14501" x="8715375" y="1143000"/>
          <p14:tracePt t="14514" x="7920038" y="1062038"/>
          <p14:tracePt t="14530" x="7018338" y="955675"/>
          <p14:tracePt t="14546" x="6296025" y="919163"/>
          <p14:tracePt t="14563" x="5680075" y="884238"/>
          <p14:tracePt t="14579" x="4857750" y="884238"/>
          <p14:tracePt t="14596" x="4660900" y="884238"/>
          <p14:tracePt t="14613" x="4572000" y="884238"/>
          <p14:tracePt t="14629" x="4500563" y="884238"/>
          <p14:tracePt t="14857" x="4491038" y="884238"/>
          <p14:tracePt t="14870" x="4483100" y="884238"/>
          <p14:tracePt t="14883" x="4473575" y="884238"/>
          <p14:tracePt t="14908" x="4465638" y="884238"/>
          <p14:tracePt t="14921" x="4456113" y="884238"/>
          <p14:tracePt t="14933" x="4446588" y="884238"/>
          <p14:tracePt t="14997" x="4456113" y="893763"/>
          <p14:tracePt t="15011" x="4510088" y="901700"/>
          <p14:tracePt t="15022" x="4633913" y="919163"/>
          <p14:tracePt t="15035" x="4894263" y="946150"/>
          <p14:tracePt t="15048" x="5322888" y="982663"/>
          <p14:tracePt t="15062" x="5724525" y="982663"/>
          <p14:tracePt t="15078" x="6170613" y="1000125"/>
          <p14:tracePt t="15095" x="6616700" y="1000125"/>
          <p14:tracePt t="15112" x="7483475" y="1000125"/>
          <p14:tracePt t="15128" x="7848600" y="1000125"/>
          <p14:tracePt t="15145" x="8116888" y="1027113"/>
          <p14:tracePt t="15162" x="8501063" y="1160463"/>
          <p14:tracePt t="15178" x="8572500" y="1214438"/>
          <p14:tracePt t="15404" x="8582025" y="1214438"/>
          <p14:tracePt t="15417" x="8599488" y="1214438"/>
          <p14:tracePt t="15430" x="8670925" y="1214438"/>
          <p14:tracePt t="15444" x="8823325" y="1214438"/>
          <p14:tracePt t="15461" x="9170988" y="1214438"/>
          <p14:tracePt t="15478" x="9563100" y="1214438"/>
          <p14:tracePt t="15495" x="10082213" y="1258888"/>
          <p14:tracePt t="15511" x="10180638" y="1285875"/>
          <p14:tracePt t="15528" x="10269538" y="1295400"/>
          <p14:tracePt t="15544" x="10367963" y="1322388"/>
          <p14:tracePt t="15561" x="10394950" y="1330325"/>
          <p14:tracePt t="15578" x="10412413" y="1339850"/>
          <p14:tracePt t="15595" x="10420350" y="1347788"/>
          <p14:tracePt t="15614" x="10429875" y="1347788"/>
          <p14:tracePt t="15672" x="10439400" y="1347788"/>
          <p14:tracePt t="15684" x="10439400" y="1357313"/>
          <p14:tracePt t="15697" x="10447338" y="1357313"/>
          <p14:tracePt t="15711" x="10456863" y="1357313"/>
          <p14:tracePt t="15727" x="10466388" y="1366838"/>
          <p14:tracePt t="15744" x="10474325" y="1374775"/>
          <p14:tracePt t="15761" x="10483850" y="1384300"/>
          <p14:tracePt t="15777" x="10501313" y="1393825"/>
          <p14:tracePt t="15794" x="10510838" y="1401763"/>
          <p14:tracePt t="15811" x="10545763" y="1438275"/>
          <p14:tracePt t="15827" x="10555288" y="1446213"/>
          <p14:tracePt t="15844" x="10563225" y="1446213"/>
          <p14:tracePt t="15862" x="10572750" y="1455738"/>
          <p14:tracePt t="20893" x="10563225" y="1455738"/>
          <p14:tracePt t="20905" x="10518775" y="1455738"/>
          <p14:tracePt t="20918" x="10206038" y="1455738"/>
          <p14:tracePt t="20931" x="9590088" y="1473200"/>
          <p14:tracePt t="20943" x="8643938" y="1536700"/>
          <p14:tracePt t="20956" x="7947025" y="1616075"/>
          <p14:tracePt t="20969" x="7554913" y="1679575"/>
          <p14:tracePt t="20984" x="7242175" y="1724025"/>
          <p14:tracePt t="21001" x="7045325" y="1776413"/>
          <p14:tracePt t="21017" x="6946900" y="1795463"/>
          <p14:tracePt t="21035" x="6894513" y="1812925"/>
          <p14:tracePt t="21050" x="6884988" y="1812925"/>
          <p14:tracePt t="21067" x="6875463" y="1812925"/>
          <p14:tracePt t="21096" x="6884988" y="1812925"/>
          <p14:tracePt t="21109" x="6946900" y="1830388"/>
          <p14:tracePt t="21122" x="7134225" y="1830388"/>
          <p14:tracePt t="21134" x="7510463" y="1866900"/>
          <p14:tracePt t="21150" x="7966075" y="1901825"/>
          <p14:tracePt t="21167" x="8259763" y="1901825"/>
          <p14:tracePt t="21183" x="8491538" y="1911350"/>
          <p14:tracePt t="21200" x="8796338" y="1919288"/>
          <p14:tracePt t="21217" x="8920163" y="1919288"/>
          <p14:tracePt t="21234" x="9045575" y="1919288"/>
          <p14:tracePt t="21250" x="9242425" y="1919288"/>
          <p14:tracePt t="21267" x="9304338" y="1919288"/>
          <p14:tracePt t="21283" x="9340850" y="1919288"/>
          <p14:tracePt t="21301" x="9429750" y="1919288"/>
          <p14:tracePt t="21316" x="9466263" y="1919288"/>
          <p14:tracePt t="21333" x="9518650" y="1919288"/>
          <p14:tracePt t="21350" x="9617075" y="1919288"/>
          <p14:tracePt t="21366" x="9680575" y="1919288"/>
          <p14:tracePt t="21383" x="9742488" y="1928813"/>
          <p14:tracePt t="21400" x="9813925" y="1928813"/>
          <p14:tracePt t="21416" x="10037763" y="1982788"/>
          <p14:tracePt t="21433" x="10134600" y="2000250"/>
          <p14:tracePt t="21449" x="10233025" y="2027238"/>
          <p14:tracePt t="21466" x="10412413" y="2044700"/>
          <p14:tracePt t="21483" x="10456863" y="2054225"/>
          <p14:tracePt t="21499" x="10483850" y="2054225"/>
          <p14:tracePt t="21516" x="10510838" y="2054225"/>
          <p14:tracePt t="21534" x="10518775" y="2054225"/>
          <p14:tracePt t="21618" x="10518775" y="2044700"/>
          <p14:tracePt t="21630" x="10483850" y="2017713"/>
          <p14:tracePt t="21643" x="10420350" y="1973263"/>
          <p14:tracePt t="21656" x="10304463" y="1919288"/>
          <p14:tracePt t="21668" x="10117138" y="1847850"/>
          <p14:tracePt t="21683" x="9939338" y="1776413"/>
          <p14:tracePt t="21699" x="9715500" y="1724025"/>
          <p14:tracePt t="21716" x="9599613" y="1697038"/>
          <p14:tracePt t="21733" x="9348788" y="1679575"/>
          <p14:tracePt t="21750" x="9242425" y="1679575"/>
          <p14:tracePt t="21766" x="9161463" y="1679575"/>
          <p14:tracePt t="21783" x="9045575" y="1679575"/>
          <p14:tracePt t="21799" x="9010650" y="1679575"/>
          <p14:tracePt t="21816" x="8991600" y="1679575"/>
          <p14:tracePt t="21832" x="8974138" y="1679575"/>
          <p14:tracePt t="21850" x="8966200" y="1679575"/>
          <p14:tracePt t="21948" x="8974138" y="1679575"/>
          <p14:tracePt t="21961" x="9028113" y="1697038"/>
          <p14:tracePt t="21973" x="9161463" y="1751013"/>
          <p14:tracePt t="21986" x="9402763" y="1803400"/>
          <p14:tracePt t="22000" x="9653588" y="1874838"/>
          <p14:tracePt t="22015" x="9813925" y="1901825"/>
          <p14:tracePt t="22032" x="9929813" y="1911350"/>
          <p14:tracePt t="22049" x="10001250" y="1919288"/>
          <p14:tracePt t="22065" x="10055225" y="1919288"/>
          <p14:tracePt t="22082" x="10063163" y="1919288"/>
          <p14:tracePt t="22139" x="10063163" y="1901825"/>
          <p14:tracePt t="22152" x="10055225" y="1857375"/>
          <p14:tracePt t="22165" x="9983788" y="1776413"/>
          <p14:tracePt t="22177" x="9858375" y="1670050"/>
          <p14:tracePt t="22190" x="9661525" y="1544638"/>
          <p14:tracePt t="22202" x="9466263" y="1490663"/>
          <p14:tracePt t="22215" x="9269413" y="1455738"/>
          <p14:tracePt t="22231" x="9144000" y="1446213"/>
          <p14:tracePt t="22248" x="9010650" y="1446213"/>
          <p14:tracePt t="22265" x="8894763" y="1446213"/>
          <p14:tracePt t="22282" x="8724900" y="1446213"/>
          <p14:tracePt t="22298" x="8661400" y="1446213"/>
          <p14:tracePt t="22315" x="8616950" y="1446213"/>
          <p14:tracePt t="22331" x="8562975" y="1473200"/>
          <p14:tracePt t="22348" x="8537575" y="1490663"/>
          <p14:tracePt t="22365" x="8518525" y="1517650"/>
          <p14:tracePt t="22382" x="8501063" y="1544638"/>
          <p14:tracePt t="22398" x="8491538" y="1562100"/>
          <p14:tracePt t="22415" x="8491538" y="1571625"/>
          <p14:tracePt t="22432" x="8483600" y="1598613"/>
          <p14:tracePt t="22448" x="8483600" y="1616075"/>
          <p14:tracePt t="22464" x="8483600" y="1625600"/>
          <p14:tracePt t="22481" x="8483600" y="1652588"/>
          <p14:tracePt t="22498" x="8589963" y="1704975"/>
          <p14:tracePt t="22515" x="8670925" y="1758950"/>
          <p14:tracePt t="22531" x="8777288" y="1812925"/>
          <p14:tracePt t="22548" x="8966200" y="1857375"/>
          <p14:tracePt t="22565" x="9045575" y="1866900"/>
          <p14:tracePt t="22581" x="9117013" y="1866900"/>
          <p14:tracePt t="22598" x="9224963" y="1866900"/>
          <p14:tracePt t="22614" x="9251950" y="1866900"/>
          <p14:tracePt t="22635" x="9259888" y="1866900"/>
          <p14:tracePt t="22660" x="9259888" y="1857375"/>
          <p14:tracePt t="22686" x="9259888" y="1839913"/>
          <p14:tracePt t="22698" x="9205913" y="1803400"/>
          <p14:tracePt t="22711" x="9134475" y="1758950"/>
          <p14:tracePt t="22724" x="9001125" y="1714500"/>
          <p14:tracePt t="22736" x="8848725" y="1670050"/>
          <p14:tracePt t="22749" x="8742363" y="1643063"/>
          <p14:tracePt t="22764" x="8643938" y="1625600"/>
          <p14:tracePt t="22781" x="8555038" y="1616075"/>
          <p14:tracePt t="22797" x="8474075" y="1616075"/>
          <p14:tracePt t="22814" x="8286750" y="1616075"/>
          <p14:tracePt t="22830" x="8205788" y="1616075"/>
          <p14:tracePt t="22847" x="8126413" y="1616075"/>
          <p14:tracePt t="22864" x="7947025" y="1616075"/>
          <p14:tracePt t="22880" x="7848600" y="1625600"/>
          <p14:tracePt t="22897" x="7751763" y="1643063"/>
          <p14:tracePt t="22913" x="7661275" y="1687513"/>
          <p14:tracePt t="22930" x="7456488" y="1768475"/>
          <p14:tracePt t="22947" x="7385050" y="1803400"/>
          <p14:tracePt t="22964" x="7304088" y="1847850"/>
          <p14:tracePt t="22980" x="7205663" y="1901825"/>
          <p14:tracePt t="22997" x="7180263" y="1911350"/>
          <p14:tracePt t="23013" x="7153275" y="1919288"/>
          <p14:tracePt t="23030" x="7143750" y="1928813"/>
          <p14:tracePt t="23284" x="7134225" y="1928813"/>
          <p14:tracePt t="23297" x="7126288" y="1928813"/>
          <p14:tracePt t="23309" x="7099300" y="1928813"/>
          <p14:tracePt t="23322" x="7054850" y="1919288"/>
          <p14:tracePt t="23335" x="6965950" y="1893888"/>
          <p14:tracePt t="23347" x="6831013" y="1839913"/>
          <p14:tracePt t="23363" x="6697663" y="1768475"/>
          <p14:tracePt t="23379" x="6589713" y="1714500"/>
          <p14:tracePt t="23396" x="6491288" y="1679575"/>
          <p14:tracePt t="23413" x="6348413" y="1625600"/>
          <p14:tracePt t="23429" x="6286500" y="1608138"/>
          <p14:tracePt t="23446" x="6224588" y="1589088"/>
          <p14:tracePt t="23462" x="6108700" y="1581150"/>
          <p14:tracePt t="23479" x="6062663" y="1581150"/>
          <p14:tracePt t="23496" x="6000750" y="1581150"/>
          <p14:tracePt t="23513" x="5867400" y="1608138"/>
          <p14:tracePt t="23529" x="5822950" y="1643063"/>
          <p14:tracePt t="23545" x="5795963" y="1670050"/>
          <p14:tracePt t="23562" x="5776913" y="1687513"/>
          <p14:tracePt t="23579" x="5768975" y="1731963"/>
          <p14:tracePt t="23596" x="5759450" y="1741488"/>
          <p14:tracePt t="23613" x="5759450" y="1751013"/>
          <p14:tracePt t="23629" x="5768975" y="1776413"/>
          <p14:tracePt t="23645" x="5776913" y="1795463"/>
          <p14:tracePt t="23662" x="5813425" y="1812925"/>
          <p14:tracePt t="23679" x="5875338" y="1839913"/>
          <p14:tracePt t="23696" x="5894388" y="1839913"/>
          <p14:tracePt t="23713" x="5911850" y="1839913"/>
          <p14:tracePt t="23729" x="5965825" y="1847850"/>
          <p14:tracePt t="23745" x="6010275" y="1847850"/>
          <p14:tracePt t="24774" x="6000750" y="1847850"/>
          <p14:tracePt t="24786" x="5973763" y="1847850"/>
          <p14:tracePt t="24799" x="5902325" y="1839913"/>
          <p14:tracePt t="24812" x="5751513" y="1822450"/>
          <p14:tracePt t="24826" x="5491163" y="1795463"/>
          <p14:tracePt t="24844" x="5153025" y="1741488"/>
          <p14:tracePt t="24860" x="4911725" y="1697038"/>
          <p14:tracePt t="24862" x="4724400" y="1679575"/>
          <p14:tracePt t="24876" x="4625975" y="1670050"/>
          <p14:tracePt t="24893" x="4545013" y="1670050"/>
          <p14:tracePt t="24910" x="4491038" y="1670050"/>
          <p14:tracePt t="24926" x="4429125" y="1660525"/>
          <p14:tracePt t="24944" x="4411663" y="1660525"/>
          <p14:tracePt t="24960" x="4394200" y="1660525"/>
          <p14:tracePt t="24977" x="4384675" y="1660525"/>
          <p14:tracePt t="24993" x="4384675" y="1652588"/>
          <p14:tracePt t="25168" x="4402138" y="1652588"/>
          <p14:tracePt t="25180" x="4456113" y="1643063"/>
          <p14:tracePt t="25193" x="4581525" y="1633538"/>
          <p14:tracePt t="25206" x="4822825" y="1608138"/>
          <p14:tracePt t="25218" x="5259388" y="1554163"/>
          <p14:tracePt t="25231" x="5643563" y="1482725"/>
          <p14:tracePt t="25244" x="5956300" y="1438275"/>
          <p14:tracePt t="25259" x="6153150" y="1401763"/>
          <p14:tracePt t="25276" x="6330950" y="1384300"/>
          <p14:tracePt t="25292" x="6518275" y="1366838"/>
          <p14:tracePt t="25309" x="6732588" y="1357313"/>
          <p14:tracePt t="25325" x="6831013" y="1357313"/>
          <p14:tracePt t="25651" x="6848475" y="1357313"/>
          <p14:tracePt t="25664" x="6875463" y="1357313"/>
          <p14:tracePt t="25677" x="6965950" y="1357313"/>
          <p14:tracePt t="25689" x="7259638" y="1411288"/>
          <p14:tracePt t="25702" x="7796213" y="1562100"/>
          <p14:tracePt t="25715" x="8466138" y="1776413"/>
          <p14:tracePt t="25728" x="8894763" y="1955800"/>
          <p14:tracePt t="25742" x="9296400" y="2081213"/>
          <p14:tracePt t="25758" x="9537700" y="2197100"/>
          <p14:tracePt t="25775" x="9752013" y="2312988"/>
          <p14:tracePt t="25792" x="9902825" y="2455863"/>
          <p14:tracePt t="25808" x="9929813" y="2482850"/>
          <p14:tracePt t="26085" x="9912350" y="2482850"/>
          <p14:tracePt t="26097" x="9885363" y="2465388"/>
          <p14:tracePt t="26109" x="9840913" y="2438400"/>
          <p14:tracePt t="26124" x="9786938" y="2374900"/>
          <p14:tracePt t="26140" x="9715500" y="2322513"/>
          <p14:tracePt t="26157" x="9661525" y="2241550"/>
          <p14:tracePt t="26174" x="9617075" y="2179638"/>
          <p14:tracePt t="26191" x="9609138" y="2152650"/>
          <p14:tracePt t="26207" x="9599613" y="2143125"/>
          <p14:tracePt t="26225" x="9599613" y="2125663"/>
          <p14:tracePt t="26822" x="9582150" y="2125663"/>
          <p14:tracePt t="26835" x="9563100" y="2125663"/>
          <p14:tracePt t="26848" x="9528175" y="2125663"/>
          <p14:tracePt t="26860" x="9439275" y="2108200"/>
          <p14:tracePt t="26874" x="9304338" y="2098675"/>
          <p14:tracePt t="26889" x="9134475" y="2098675"/>
          <p14:tracePt t="26906" x="8939213" y="2098675"/>
          <p14:tracePt t="26923" x="8786813" y="2098675"/>
          <p14:tracePt t="26940" x="8572500" y="2098675"/>
          <p14:tracePt t="26956" x="8483600" y="2098675"/>
          <p14:tracePt t="26973" x="8420100" y="2098675"/>
          <p14:tracePt t="26989" x="8331200" y="2098675"/>
          <p14:tracePt t="27006" x="8304213" y="2098675"/>
          <p14:tracePt t="27023" x="8296275" y="2108200"/>
          <p14:tracePt t="27268" x="8286750" y="2108200"/>
          <p14:tracePt t="27280" x="8269288" y="2108200"/>
          <p14:tracePt t="27293" x="8232775" y="2108200"/>
          <p14:tracePt t="27306" x="8153400" y="2108200"/>
          <p14:tracePt t="27322" x="8037513" y="2108200"/>
          <p14:tracePt t="27338" x="7912100" y="2108200"/>
          <p14:tracePt t="27355" x="7786688" y="2108200"/>
          <p14:tracePt t="27372" x="7643813" y="2108200"/>
          <p14:tracePt t="27388" x="7599363" y="2108200"/>
          <p14:tracePt t="27405" x="7572375" y="2108200"/>
          <p14:tracePt t="27422" x="7554913" y="2108200"/>
          <p14:tracePt t="28541" x="7537450" y="2108200"/>
          <p14:tracePt t="28554" x="7518400" y="2108200"/>
          <p14:tracePt t="28566" x="7473950" y="2098675"/>
          <p14:tracePt t="28579" x="7429500" y="2098675"/>
          <p14:tracePt t="28592" x="7367588" y="2089150"/>
          <p14:tracePt t="28605" x="7286625" y="2081213"/>
          <p14:tracePt t="28619" x="7242175" y="2081213"/>
          <p14:tracePt t="28636" x="7188200" y="2081213"/>
          <p14:tracePt t="28652" x="7161213" y="2081213"/>
          <p14:tracePt t="28669" x="7108825" y="2081213"/>
          <p14:tracePt t="28686" x="7081838" y="2081213"/>
          <p14:tracePt t="28702" x="7062788" y="2081213"/>
          <p14:tracePt t="28719" x="7010400" y="2081213"/>
          <p14:tracePt t="28736" x="6973888" y="2081213"/>
          <p14:tracePt t="28752" x="6929438" y="2081213"/>
          <p14:tracePt t="28769" x="6848475" y="2081213"/>
          <p14:tracePt t="28786" x="6804025" y="2081213"/>
          <p14:tracePt t="28802" x="6769100" y="2081213"/>
          <p14:tracePt t="28819" x="6724650" y="2081213"/>
          <p14:tracePt t="28836" x="6634163" y="2081213"/>
          <p14:tracePt t="28852" x="6589713" y="2089150"/>
          <p14:tracePt t="28869" x="6537325" y="2098675"/>
          <p14:tracePt t="28886" x="6456363" y="2125663"/>
          <p14:tracePt t="28902" x="6438900" y="2125663"/>
          <p14:tracePt t="28919" x="6411913" y="2133600"/>
          <p14:tracePt t="28935" x="6367463" y="2133600"/>
          <p14:tracePt t="28952" x="6348413" y="2133600"/>
          <p14:tracePt t="28969" x="6323013" y="2133600"/>
          <p14:tracePt t="28986" x="6286500" y="2133600"/>
          <p14:tracePt t="29002" x="6276975" y="2133600"/>
          <p14:tracePt t="29018" x="6259513" y="2133600"/>
          <p14:tracePt t="29035" x="6251575" y="2133600"/>
          <p14:tracePt t="29304" x="6232525" y="2133600"/>
          <p14:tracePt t="29318" x="6215063" y="2133600"/>
          <p14:tracePt t="29329" x="6188075" y="2133600"/>
          <p14:tracePt t="29342" x="6116638" y="2133600"/>
          <p14:tracePt t="29355" x="6018213" y="2125663"/>
          <p14:tracePt t="29368" x="5902325" y="2125663"/>
          <p14:tracePt t="29384" x="5786438" y="2116138"/>
          <p14:tracePt t="29401" x="5715000" y="2108200"/>
          <p14:tracePt t="29418" x="5599113" y="2108200"/>
          <p14:tracePt t="29434" x="5562600" y="2108200"/>
          <p14:tracePt t="29451" x="5527675" y="2108200"/>
          <p14:tracePt t="29468" x="5473700" y="2108200"/>
          <p14:tracePt t="29484" x="5411788" y="2108200"/>
          <p14:tracePt t="29501" x="5394325" y="2108200"/>
          <p14:tracePt t="29518" x="5367338" y="2108200"/>
          <p14:tracePt t="29534" x="5322888" y="2108200"/>
          <p14:tracePt t="29551" x="5295900" y="2108200"/>
          <p14:tracePt t="29568" x="5268913" y="2108200"/>
          <p14:tracePt t="29584" x="5214938" y="2108200"/>
          <p14:tracePt t="29601" x="5205413" y="2108200"/>
          <p14:tracePt t="29622" x="5187950" y="2108200"/>
          <p14:tracePt t="29749" x="5232400" y="2108200"/>
          <p14:tracePt t="29761" x="5322888" y="2108200"/>
          <p14:tracePt t="29774" x="5465763" y="2108200"/>
          <p14:tracePt t="29787" x="5813425" y="2108200"/>
          <p14:tracePt t="29800" x="6215063" y="2108200"/>
          <p14:tracePt t="29817" x="6537325" y="2108200"/>
          <p14:tracePt t="29834" x="6858000" y="2108200"/>
          <p14:tracePt t="29851" x="7402513" y="2108200"/>
          <p14:tracePt t="29867" x="7608888" y="2108200"/>
          <p14:tracePt t="29883" x="7813675" y="2125663"/>
          <p14:tracePt t="29900" x="7956550" y="2143125"/>
          <p14:tracePt t="29917" x="8143875" y="2187575"/>
          <p14:tracePt t="30181" x="8153400" y="2187575"/>
          <p14:tracePt t="30194" x="8188325" y="2187575"/>
          <p14:tracePt t="30207" x="8242300" y="2187575"/>
          <p14:tracePt t="30220" x="8358188" y="2187575"/>
          <p14:tracePt t="30233" x="8518525" y="2187575"/>
          <p14:tracePt t="30249" x="8697913" y="2187575"/>
          <p14:tracePt t="30266" x="8831263" y="2187575"/>
          <p14:tracePt t="30283" x="9037638" y="2187575"/>
          <p14:tracePt t="30299" x="9099550" y="2187575"/>
          <p14:tracePt t="30316" x="9180513" y="2187575"/>
          <p14:tracePt t="30333" x="9269413" y="2187575"/>
          <p14:tracePt t="30349" x="9474200" y="2205038"/>
          <p14:tracePt t="30366" x="9590088" y="2232025"/>
          <p14:tracePt t="30382" x="9725025" y="2303463"/>
          <p14:tracePt t="30399" x="10055225" y="2465388"/>
          <p14:tracePt t="30416" x="10126663" y="2500313"/>
          <p14:tracePt t="30432" x="10180638" y="2527300"/>
          <p14:tracePt t="30449" x="10225088" y="2544763"/>
          <p14:tracePt t="30474" x="10233025" y="2544763"/>
          <p14:tracePt t="30499" x="10242550" y="2544763"/>
          <p14:tracePt t="30640" x="10233025" y="2544763"/>
          <p14:tracePt t="30652" x="10206038" y="2544763"/>
          <p14:tracePt t="30665" x="10180638" y="2527300"/>
          <p14:tracePt t="30678" x="10090150" y="2500313"/>
          <p14:tracePt t="30690" x="9929813" y="2438400"/>
          <p14:tracePt t="30703" x="9653588" y="2366963"/>
          <p14:tracePt t="30717" x="9367838" y="2303463"/>
          <p14:tracePt t="30732" x="9153525" y="2276475"/>
          <p14:tracePt t="30748" x="9045575" y="2268538"/>
          <p14:tracePt t="30769" x="8867775" y="2259013"/>
          <p14:tracePt t="30782" x="8831263" y="2259013"/>
          <p14:tracePt t="30798" x="8804275" y="2259013"/>
          <p14:tracePt t="30815" x="8796338" y="2259013"/>
          <p14:tracePt t="30832" x="8777288" y="2259013"/>
          <p14:tracePt t="32715" x="8769350" y="2259013"/>
          <p14:tracePt t="32728" x="8732838" y="2259013"/>
          <p14:tracePt t="32740" x="8616950" y="2259013"/>
          <p14:tracePt t="32753" x="8340725" y="2259013"/>
          <p14:tracePt t="32766" x="7786688" y="2303463"/>
          <p14:tracePt t="32779" x="7232650" y="2357438"/>
          <p14:tracePt t="32795" x="6823075" y="2411413"/>
          <p14:tracePt t="32811" x="6554788" y="2473325"/>
          <p14:tracePt t="32828" x="6323013" y="2500313"/>
          <p14:tracePt t="32844" x="5894388" y="2562225"/>
          <p14:tracePt t="32861" x="5715000" y="2562225"/>
          <p14:tracePt t="32878" x="5599113" y="2571750"/>
          <p14:tracePt t="32894" x="5402263" y="2571750"/>
          <p14:tracePt t="32911" x="5322888" y="2562225"/>
          <p14:tracePt t="32929" x="5232400" y="2544763"/>
          <p14:tracePt t="32944" x="5108575" y="2509838"/>
          <p14:tracePt t="32961" x="5072063" y="2490788"/>
          <p14:tracePt t="32978" x="5027613" y="2473325"/>
          <p14:tracePt t="32994" x="4983163" y="2465388"/>
          <p14:tracePt t="33011" x="4965700" y="2465388"/>
          <p14:tracePt t="33033" x="4946650" y="2465388"/>
          <p14:tracePt t="33046" x="4938713" y="2465388"/>
          <p14:tracePt t="33071" x="4919663" y="2473325"/>
          <p14:tracePt t="33083" x="4911725" y="2509838"/>
          <p14:tracePt t="33096" x="4911725" y="2527300"/>
          <p14:tracePt t="33110" x="4902200" y="2554288"/>
          <p14:tracePt t="33127" x="4902200" y="2571750"/>
          <p14:tracePt t="33144" x="4911725" y="2598738"/>
          <p14:tracePt t="33161" x="5089525" y="2643188"/>
          <p14:tracePt t="33177" x="5313363" y="2670175"/>
          <p14:tracePt t="33194" x="5661025" y="2670175"/>
          <p14:tracePt t="33211" x="6313488" y="2687638"/>
          <p14:tracePt t="33227" x="6537325" y="2687638"/>
          <p14:tracePt t="33244" x="6670675" y="2687638"/>
          <p14:tracePt t="33260" x="6777038" y="2687638"/>
          <p14:tracePt t="33277" x="6919913" y="2633663"/>
          <p14:tracePt t="33293" x="7000875" y="2598738"/>
          <p14:tracePt t="33310" x="7081838" y="2544763"/>
          <p14:tracePt t="33327" x="7251700" y="2500313"/>
          <p14:tracePt t="33344" x="7331075" y="2473325"/>
          <p14:tracePt t="33360" x="7394575" y="2473325"/>
          <p14:tracePt t="33378" x="7527925" y="2455863"/>
          <p14:tracePt t="33393" x="7616825" y="2455863"/>
          <p14:tracePt t="33410" x="7688263" y="2446338"/>
          <p14:tracePt t="33427" x="7848600" y="2446338"/>
          <p14:tracePt t="33443" x="7920038" y="2446338"/>
          <p14:tracePt t="33460" x="7983538" y="2446338"/>
          <p14:tracePt t="33478" x="8108950" y="2446338"/>
          <p14:tracePt t="33493" x="8153400" y="2446338"/>
          <p14:tracePt t="33510" x="8215313" y="2446338"/>
          <p14:tracePt t="33528" x="8269288" y="2446338"/>
          <p14:tracePt t="33543" x="8375650" y="2446338"/>
          <p14:tracePt t="33560" x="8402638" y="2446338"/>
          <p14:tracePt t="33577" x="8420100" y="2446338"/>
          <p14:tracePt t="33593" x="8447088" y="2446338"/>
          <p14:tracePt t="33610" x="8456613" y="2446338"/>
          <p14:tracePt t="33643" x="8466138" y="2446338"/>
          <p14:tracePt t="33655" x="8466138" y="2438400"/>
          <p14:tracePt t="33707" x="8466138" y="2419350"/>
          <p14:tracePt t="33720" x="8456613" y="2401888"/>
          <p14:tracePt t="33732" x="8420100" y="2357438"/>
          <p14:tracePt t="33745" x="8340725" y="2295525"/>
          <p14:tracePt t="33759" x="8197850" y="2170113"/>
          <p14:tracePt t="33776" x="7974013" y="2036763"/>
          <p14:tracePt t="33793" x="7786688" y="1946275"/>
          <p14:tracePt t="33809" x="7562850" y="1893888"/>
          <p14:tracePt t="33826" x="7439025" y="1884363"/>
          <p14:tracePt t="33843" x="7358063" y="1884363"/>
          <p14:tracePt t="33859" x="7161213" y="1884363"/>
          <p14:tracePt t="33876" x="7081838" y="1884363"/>
          <p14:tracePt t="33892" x="6991350" y="1884363"/>
          <p14:tracePt t="33909" x="6919913" y="1884363"/>
          <p14:tracePt t="33926" x="6751638" y="1884363"/>
          <p14:tracePt t="33942" x="6661150" y="1893888"/>
          <p14:tracePt t="33959" x="6581775" y="1911350"/>
          <p14:tracePt t="33975" x="6456363" y="1973263"/>
          <p14:tracePt t="33992" x="6411913" y="1990725"/>
          <p14:tracePt t="34009" x="6357938" y="2009775"/>
          <p14:tracePt t="34026" x="6303963" y="2036763"/>
          <p14:tracePt t="34042" x="6286500" y="2044700"/>
          <p14:tracePt t="34059" x="6276975" y="2054225"/>
          <p14:tracePt t="34076" x="6259513" y="2071688"/>
          <p14:tracePt t="34092" x="6259513" y="2081213"/>
          <p14:tracePt t="34109" x="6251575" y="2116138"/>
          <p14:tracePt t="34127" x="6251575" y="2170113"/>
          <p14:tracePt t="34142" x="6276975" y="2224088"/>
          <p14:tracePt t="34159" x="6330950" y="2303463"/>
          <p14:tracePt t="34176" x="6411913" y="2374900"/>
          <p14:tracePt t="34192" x="6616700" y="2509838"/>
          <p14:tracePt t="34209" x="6705600" y="2544763"/>
          <p14:tracePt t="34225" x="6796088" y="2589213"/>
          <p14:tracePt t="34242" x="6956425" y="2625725"/>
          <p14:tracePt t="34259" x="7027863" y="2633663"/>
          <p14:tracePt t="34275" x="7099300" y="2643188"/>
          <p14:tracePt t="34292" x="7259638" y="2652713"/>
          <p14:tracePt t="34309" x="7340600" y="2652713"/>
          <p14:tracePt t="34325" x="7429500" y="2652713"/>
          <p14:tracePt t="34342" x="7572375" y="2652713"/>
          <p14:tracePt t="34358" x="7661275" y="2643188"/>
          <p14:tracePt t="34375" x="7751763" y="2625725"/>
          <p14:tracePt t="34391" x="7848600" y="2616200"/>
          <p14:tracePt t="34408" x="8001000" y="2581275"/>
          <p14:tracePt t="34425" x="8037513" y="2581275"/>
          <p14:tracePt t="34442" x="8081963" y="2562225"/>
          <p14:tracePt t="34458" x="8116888" y="2554288"/>
          <p14:tracePt t="34475" x="8143875" y="2544763"/>
          <p14:tracePt t="34492" x="8153400" y="2544763"/>
          <p14:tracePt t="34509" x="8161338" y="2527300"/>
          <p14:tracePt t="34525" x="8170863" y="2509838"/>
          <p14:tracePt t="34542" x="8170863" y="2500313"/>
          <p14:tracePt t="34558" x="8153400" y="2411413"/>
          <p14:tracePt t="34574" x="8108950" y="2339975"/>
          <p14:tracePt t="34591" x="8062913" y="2276475"/>
          <p14:tracePt t="34608" x="8018463" y="2224088"/>
          <p14:tracePt t="34624" x="7929563" y="2125663"/>
          <p14:tracePt t="34641" x="7885113" y="2081213"/>
          <p14:tracePt t="34658" x="7840663" y="2054225"/>
          <p14:tracePt t="34675" x="7732713" y="2009775"/>
          <p14:tracePt t="34691" x="7670800" y="1982788"/>
          <p14:tracePt t="34708" x="7554913" y="1965325"/>
          <p14:tracePt t="34725" x="7259638" y="1955800"/>
          <p14:tracePt t="34741" x="7081838" y="1955800"/>
          <p14:tracePt t="34758" x="6894513" y="1973263"/>
          <p14:tracePt t="34774" x="6545263" y="2062163"/>
          <p14:tracePt t="34791" x="6429375" y="2089150"/>
          <p14:tracePt t="34807" x="6313488" y="2133600"/>
          <p14:tracePt t="34824" x="6224588" y="2179638"/>
          <p14:tracePt t="34841" x="6054725" y="2259013"/>
          <p14:tracePt t="34857" x="6000750" y="2303463"/>
          <p14:tracePt t="34874" x="5956300" y="2339975"/>
          <p14:tracePt t="34890" x="5911850" y="2401888"/>
          <p14:tracePt t="34908" x="5894388" y="2438400"/>
          <p14:tracePt t="34924" x="5884863" y="2446338"/>
          <p14:tracePt t="34941" x="5884863" y="2473325"/>
          <p14:tracePt t="34958" x="5884863" y="2482850"/>
          <p14:tracePt t="34978" x="5902325" y="2509838"/>
          <p14:tracePt t="34991" x="5956300" y="2536825"/>
          <p14:tracePt t="35007" x="6045200" y="2562225"/>
          <p14:tracePt t="35024" x="6188075" y="2581275"/>
          <p14:tracePt t="35040" x="6394450" y="2608263"/>
          <p14:tracePt t="35058" x="6831013" y="2633663"/>
          <p14:tracePt t="35074" x="7062788" y="2652713"/>
          <p14:tracePt t="35090" x="7286625" y="2652713"/>
          <p14:tracePt t="35107" x="7715250" y="2652713"/>
          <p14:tracePt t="35123" x="7885113" y="2652713"/>
          <p14:tracePt t="35140" x="8062913" y="2652713"/>
          <p14:tracePt t="35157" x="8348663" y="2652713"/>
          <p14:tracePt t="35173" x="8466138" y="2652713"/>
          <p14:tracePt t="35190" x="8562975" y="2643188"/>
          <p14:tracePt t="35208" x="8688388" y="2633663"/>
          <p14:tracePt t="35223" x="8705850" y="2625725"/>
          <p14:tracePt t="35240" x="8715375" y="2625725"/>
          <p14:tracePt t="35257" x="8742363" y="2616200"/>
          <p14:tracePt t="35283" x="8751888" y="2608263"/>
          <p14:tracePt t="35295" x="8751888" y="2598738"/>
          <p14:tracePt t="35308" x="8759825" y="2589213"/>
          <p14:tracePt t="35323" x="8769350" y="2581275"/>
          <p14:tracePt t="35340" x="8769350" y="2562225"/>
          <p14:tracePt t="35357" x="8777288" y="2536825"/>
          <p14:tracePt t="35373" x="8777288" y="2482850"/>
          <p14:tracePt t="35390" x="8777288" y="2446338"/>
          <p14:tracePt t="35406" x="8732838" y="2401888"/>
          <p14:tracePt t="35423" x="8562975" y="2241550"/>
          <p14:tracePt t="35439" x="8456613" y="2152650"/>
          <p14:tracePt t="35456" x="8340725" y="2089150"/>
          <p14:tracePt t="35474" x="8089900" y="2036763"/>
          <p14:tracePt t="35489" x="7956550" y="2027238"/>
          <p14:tracePt t="35506" x="7848600" y="2027238"/>
          <p14:tracePt t="35523" x="7724775" y="2027238"/>
          <p14:tracePt t="35540" x="7527925" y="2098675"/>
          <p14:tracePt t="35556" x="7446963" y="2152650"/>
          <p14:tracePt t="35573" x="7385050" y="2187575"/>
          <p14:tracePt t="35589" x="7296150" y="2251075"/>
          <p14:tracePt t="35606" x="7277100" y="2268538"/>
          <p14:tracePt t="35842" x="7269163" y="2268538"/>
          <p14:tracePt t="35855" x="7259638" y="2268538"/>
          <p14:tracePt t="35868" x="7251700" y="2268538"/>
          <p14:tracePt t="35880" x="7232650" y="2276475"/>
          <p14:tracePt t="35893" x="7205663" y="2286000"/>
          <p14:tracePt t="35906" x="7188200" y="2303463"/>
          <p14:tracePt t="35922" x="7143750" y="2322513"/>
          <p14:tracePt t="35939" x="7116763" y="2347913"/>
          <p14:tracePt t="35956" x="7081838" y="2366963"/>
          <p14:tracePt t="35972" x="7045325" y="2401888"/>
          <p14:tracePt t="35989" x="7027863" y="2401888"/>
          <p14:tracePt t="36005" x="7018338" y="2419350"/>
          <p14:tracePt t="36022" x="7000875" y="2446338"/>
          <p14:tracePt t="36038" x="6991350" y="2455863"/>
          <p14:tracePt t="36055" x="6983413" y="2455863"/>
          <p14:tracePt t="36072" x="6973888" y="2465388"/>
          <p14:tracePt t="37574" x="6983413" y="2465388"/>
          <p14:tracePt t="37587" x="7010400" y="2465388"/>
          <p14:tracePt t="37601" x="7072313" y="2465388"/>
          <p14:tracePt t="37613" x="7205663" y="2465388"/>
          <p14:tracePt t="37625" x="7394575" y="2465388"/>
          <p14:tracePt t="37638" x="7616825" y="2465388"/>
          <p14:tracePt t="37652" x="7769225" y="2465388"/>
          <p14:tracePt t="37669" x="7848600" y="2465388"/>
          <p14:tracePt t="37686" x="7939088" y="2465388"/>
          <p14:tracePt t="37702" x="8081963" y="2465388"/>
          <p14:tracePt t="37719" x="8161338" y="2465388"/>
          <p14:tracePt t="37736" x="8197850" y="2465388"/>
          <p14:tracePt t="37752" x="8259763" y="2465388"/>
          <p14:tracePt t="37769" x="8286750" y="2465388"/>
          <p14:tracePt t="37785" x="8331200" y="2465388"/>
          <p14:tracePt t="37802" x="8375650" y="2465388"/>
          <p14:tracePt t="37818" x="8456613" y="2428875"/>
          <p14:tracePt t="37835" x="8501063" y="2393950"/>
          <p14:tracePt t="37852" x="8537575" y="2357438"/>
          <p14:tracePt t="37869" x="8572500" y="2295525"/>
          <p14:tracePt t="37885" x="8589963" y="2286000"/>
          <p14:tracePt t="37902" x="8589963" y="2268538"/>
          <p14:tracePt t="37918" x="8589963" y="2259013"/>
          <p14:tracePt t="37943" x="8589963" y="2251075"/>
          <p14:tracePt t="37956" x="8545513" y="2232025"/>
          <p14:tracePt t="37969" x="8447088" y="2214563"/>
          <p14:tracePt t="37985" x="8251825" y="2179638"/>
          <p14:tracePt t="38001" x="8037513" y="2152650"/>
          <p14:tracePt t="38018" x="7831138" y="2125663"/>
          <p14:tracePt t="38019" x="7661275" y="2089150"/>
          <p14:tracePt t="38034" x="7527925" y="2081213"/>
          <p14:tracePt t="38051" x="7394575" y="2071688"/>
          <p14:tracePt t="38068" x="7242175" y="2071688"/>
          <p14:tracePt t="38084" x="6973888" y="2071688"/>
          <p14:tracePt t="38101" x="6796088" y="2071688"/>
          <p14:tracePt t="38118" x="6616700" y="2071688"/>
          <p14:tracePt t="38134" x="6276975" y="2143125"/>
          <p14:tracePt t="38151" x="6108700" y="2232025"/>
          <p14:tracePt t="38168" x="5991225" y="2295525"/>
          <p14:tracePt t="38184" x="5830888" y="2419350"/>
          <p14:tracePt t="38201" x="5786438" y="2455863"/>
          <p14:tracePt t="38217" x="5759450" y="2473325"/>
          <p14:tracePt t="38234" x="5741988" y="2490788"/>
          <p14:tracePt t="38251" x="5741988" y="2509838"/>
          <p14:tracePt t="38267" x="5732463" y="2509838"/>
          <p14:tracePt t="38284" x="5732463" y="2517775"/>
          <p14:tracePt t="38301" x="5732463" y="2527300"/>
          <p14:tracePt t="38317" x="5732463" y="2536825"/>
          <p14:tracePt t="38334" x="5759450" y="2544763"/>
          <p14:tracePt t="38351" x="5857875" y="2598738"/>
          <p14:tracePt t="38367" x="5938838" y="2625725"/>
          <p14:tracePt t="38384" x="6018213" y="2670175"/>
          <p14:tracePt t="38401" x="6126163" y="2724150"/>
          <p14:tracePt t="38417" x="6153150" y="2732088"/>
          <p14:tracePt t="38433" x="6161088" y="2741613"/>
          <p14:tracePt t="38451" x="6170613" y="2751138"/>
          <p14:tracePt t="38452" x="6180138" y="2751138"/>
          <p14:tracePt t="38770" x="6188075" y="2751138"/>
          <p14:tracePt t="38783" x="6197600" y="2741613"/>
          <p14:tracePt t="38795" x="6232525" y="2732088"/>
          <p14:tracePt t="38808" x="6313488" y="2714625"/>
          <p14:tracePt t="38821" x="6419850" y="2687638"/>
          <p14:tracePt t="38833" x="6537325" y="2660650"/>
          <p14:tracePt t="38850" x="6626225" y="2633663"/>
          <p14:tracePt t="38866" x="6724650" y="2633663"/>
          <p14:tracePt t="38883" x="6786563" y="2625725"/>
          <p14:tracePt t="38899" x="6867525" y="2625725"/>
          <p14:tracePt t="38916" x="6902450" y="2625725"/>
          <p14:tracePt t="38933" x="6919913" y="2625725"/>
          <p14:tracePt t="38949" x="6938963" y="2625725"/>
          <p14:tracePt t="38986" x="6946900" y="2625725"/>
          <p14:tracePt t="39547" x="6956425" y="2625725"/>
          <p14:tracePt t="39559" x="6973888" y="2625725"/>
          <p14:tracePt t="39572" x="7010400" y="2625725"/>
          <p14:tracePt t="39584" x="7072313" y="2625725"/>
          <p14:tracePt t="39599" x="7153275" y="2625725"/>
          <p14:tracePt t="39615" x="7259638" y="2625725"/>
          <p14:tracePt t="39631" x="7331075" y="2625725"/>
          <p14:tracePt t="39649" x="7491413" y="2625725"/>
          <p14:tracePt t="39665" x="7554913" y="2625725"/>
          <p14:tracePt t="39681" x="7589838" y="2625725"/>
          <p14:tracePt t="39698" x="7616825" y="2625725"/>
          <p14:tracePt t="39715" x="7653338" y="2625725"/>
          <p14:tracePt t="39732" x="7670800" y="2625725"/>
          <p14:tracePt t="40094" x="7680325" y="2625725"/>
          <p14:tracePt t="40119" x="7697788" y="2625725"/>
          <p14:tracePt t="40132" x="7724775" y="2616200"/>
          <p14:tracePt t="40144" x="7769225" y="2598738"/>
          <p14:tracePt t="40157" x="7823200" y="2589213"/>
          <p14:tracePt t="40170" x="7885113" y="2581275"/>
          <p14:tracePt t="40183" x="7920038" y="2581275"/>
          <p14:tracePt t="40198" x="7974013" y="2571750"/>
          <p14:tracePt t="40214" x="8001000" y="2571750"/>
          <p14:tracePt t="40231" x="8018463" y="2571750"/>
          <p14:tracePt t="40247" x="8062913" y="2571750"/>
          <p14:tracePt t="40263" x="8099425" y="2571750"/>
          <p14:tracePt t="40281" x="8143875" y="2571750"/>
          <p14:tracePt t="40297" x="8205788" y="2571750"/>
          <p14:tracePt t="40313" x="8224838" y="2571750"/>
          <p14:tracePt t="40330" x="8251825" y="2571750"/>
          <p14:tracePt t="40347" x="8277225" y="2571750"/>
          <p14:tracePt t="40363" x="8323263" y="2571750"/>
          <p14:tracePt t="40380" x="8348663" y="2571750"/>
          <p14:tracePt t="40397" x="8375650" y="2571750"/>
          <p14:tracePt t="40413" x="8394700" y="2571750"/>
          <p14:tracePt t="40437" x="8402638" y="2571750"/>
          <p14:tracePt t="40526" x="8402638" y="2562225"/>
          <p14:tracePt t="40551" x="8358188" y="2562225"/>
          <p14:tracePt t="40564" x="8232775" y="2562225"/>
          <p14:tracePt t="40577" x="8001000" y="2562225"/>
          <p14:tracePt t="40590" x="7653338" y="2562225"/>
          <p14:tracePt t="40602" x="7402513" y="2562225"/>
          <p14:tracePt t="40615" x="7277100" y="2562225"/>
          <p14:tracePt t="40630" x="7215188" y="2562225"/>
          <p14:tracePt t="40646" x="7180263" y="2562225"/>
          <p14:tracePt t="40663" x="7143750" y="2562225"/>
          <p14:tracePt t="40680" x="7081838" y="2562225"/>
          <p14:tracePt t="40696" x="7054850" y="2562225"/>
          <p14:tracePt t="40713" x="7037388" y="2562225"/>
          <p14:tracePt t="40730" x="7010400" y="2562225"/>
          <p14:tracePt t="40755" x="7000875" y="2562225"/>
          <p14:tracePt t="40767" x="6983413" y="2562225"/>
          <p14:tracePt t="40793" x="6973888" y="2562225"/>
          <p14:tracePt t="40818" x="6965950" y="2562225"/>
          <p14:tracePt t="40844" x="6956425" y="2562225"/>
          <p14:tracePt t="40920" x="6973888" y="2562225"/>
          <p14:tracePt t="40933" x="7000875" y="2554288"/>
          <p14:tracePt t="40946" x="7062788" y="2536825"/>
          <p14:tracePt t="40958" x="7134225" y="2509838"/>
          <p14:tracePt t="40971" x="7205663" y="2465388"/>
          <p14:tracePt t="40984" x="7251700" y="2438400"/>
          <p14:tracePt t="40997" x="7277100" y="2374900"/>
          <p14:tracePt t="41012" x="7296150" y="2312988"/>
          <p14:tracePt t="41029" x="7304088" y="2241550"/>
          <p14:tracePt t="41045" x="7304088" y="2179638"/>
          <p14:tracePt t="41062" x="7251700" y="2098675"/>
          <p14:tracePt t="41079" x="7197725" y="2081213"/>
          <p14:tracePt t="41095" x="7108825" y="2062163"/>
          <p14:tracePt t="41112" x="6902450" y="2054225"/>
          <p14:tracePt t="41129" x="6786563" y="2054225"/>
          <p14:tracePt t="41145" x="6688138" y="2098675"/>
          <p14:tracePt t="41162" x="6545263" y="2205038"/>
          <p14:tracePt t="41178" x="6491288" y="2268538"/>
          <p14:tracePt t="41195" x="6456363" y="2322513"/>
          <p14:tracePt t="41212" x="6438900" y="2366963"/>
          <p14:tracePt t="41213" x="6419850" y="2428875"/>
          <p14:tracePt t="41228" x="6411913" y="2482850"/>
          <p14:tracePt t="41245" x="6411913" y="2544763"/>
          <p14:tracePt t="41261" x="6419850" y="2598738"/>
          <p14:tracePt t="41278" x="6562725" y="2705100"/>
          <p14:tracePt t="41295" x="6697663" y="2732088"/>
          <p14:tracePt t="41311" x="6938963" y="2759075"/>
          <p14:tracePt t="41329" x="7510463" y="2776538"/>
          <p14:tracePt t="41345" x="7769225" y="2759075"/>
          <p14:tracePt t="41361" x="8062913" y="2679700"/>
          <p14:tracePt t="41378" x="8582025" y="2366963"/>
          <p14:tracePt t="41395" x="8732838" y="2251075"/>
          <p14:tracePt t="41411" x="8840788" y="2143125"/>
          <p14:tracePt t="41428" x="8912225" y="2036763"/>
          <p14:tracePt t="41429" x="8956675" y="1938338"/>
          <p14:tracePt t="41445" x="8974138" y="1884363"/>
          <p14:tracePt t="41461" x="8983663" y="1866900"/>
          <p14:tracePt t="41478" x="8991600" y="1847850"/>
          <p14:tracePt t="41530" x="9001125" y="1857375"/>
          <p14:tracePt t="41544" x="9018588" y="1901825"/>
          <p14:tracePt t="41556" x="9072563" y="1990725"/>
          <p14:tracePt t="41568" x="9144000" y="2098675"/>
          <p14:tracePt t="41581" x="9224963" y="2179638"/>
          <p14:tracePt t="41594" x="9286875" y="2232025"/>
          <p14:tracePt t="41611" x="9358313" y="2286000"/>
          <p14:tracePt t="41628" x="9412288" y="2312988"/>
          <p14:tracePt t="41644" x="9518650" y="2339975"/>
          <p14:tracePt t="41661" x="9545638" y="2339975"/>
          <p14:tracePt t="41677" x="9563100" y="2339975"/>
          <p14:tracePt t="41694" x="9572625" y="2339975"/>
          <p14:tracePt t="41711" x="9599613" y="2339975"/>
          <p14:tracePt t="41746" x="9609138" y="2339975"/>
          <p14:tracePt t="41784" x="9617075" y="2339975"/>
          <p14:tracePt t="41810" x="9634538" y="2339975"/>
          <p14:tracePt t="41823" x="9653588" y="2339975"/>
          <p14:tracePt t="41836" x="9671050" y="2339975"/>
          <p14:tracePt t="41848" x="9705975" y="2347913"/>
          <p14:tracePt t="41861" x="9752013" y="2366963"/>
          <p14:tracePt t="41877" x="9786938" y="2374900"/>
          <p14:tracePt t="41894" x="9840913" y="2393950"/>
          <p14:tracePt t="41911" x="9867900" y="2393950"/>
          <p14:tracePt t="41927" x="9920288" y="2411413"/>
          <p14:tracePt t="41944" x="9939338" y="2411413"/>
          <p14:tracePt t="41960" x="9947275" y="2411413"/>
          <p14:tracePt t="41977" x="9983788" y="2411413"/>
          <p14:tracePt t="42307" x="9991725" y="2411413"/>
          <p14:tracePt t="42319" x="10010775" y="2411413"/>
          <p14:tracePt t="42332" x="10099675" y="2401888"/>
          <p14:tracePt t="42345" x="10269538" y="2374900"/>
          <p14:tracePt t="42360" x="10626725" y="2322513"/>
          <p14:tracePt t="42377" x="11037888" y="2295525"/>
          <p14:tracePt t="42393" x="11287125" y="2276475"/>
          <p14:tracePt t="42411" x="11491913" y="2276475"/>
          <p14:tracePt t="42426" x="11545888" y="2276475"/>
          <p14:tracePt t="42443" x="11572875" y="2276475"/>
          <p14:tracePt t="42460" x="11599863" y="2276475"/>
          <p14:tracePt t="42510" x="11609388" y="2276475"/>
          <p14:tracePt t="42662" x="11590338" y="2276475"/>
          <p14:tracePt t="42676" x="11572875" y="2276475"/>
          <p14:tracePt t="42688" x="11537950" y="2276475"/>
          <p14:tracePt t="42700" x="11466513" y="2276475"/>
          <p14:tracePt t="42713" x="11323638" y="2295525"/>
          <p14:tracePt t="42727" x="11055350" y="2357438"/>
          <p14:tracePt t="42742" x="10769600" y="2419350"/>
          <p14:tracePt t="42759" x="10491788" y="2500313"/>
          <p14:tracePt t="42775" x="10313988" y="2562225"/>
          <p14:tracePt t="42792" x="10010775" y="2705100"/>
          <p14:tracePt t="42809" x="9929813" y="2751138"/>
          <p14:tracePt t="42826" x="9894888" y="2768600"/>
          <p14:tracePt t="42842" x="9840913" y="2803525"/>
          <p14:tracePt t="42860" x="9831388" y="2813050"/>
          <p14:tracePt t="42875" x="9823450" y="2822575"/>
          <p14:tracePt t="42892" x="9813925" y="2830513"/>
          <p14:tracePt t="43592" x="9796463" y="2830513"/>
          <p14:tracePt t="43606" x="9777413" y="2830513"/>
          <p14:tracePt t="43617" x="9715500" y="2830513"/>
          <p14:tracePt t="43630" x="9572625" y="2795588"/>
          <p14:tracePt t="43643" x="9286875" y="2768600"/>
          <p14:tracePt t="43657" x="8956675" y="2724150"/>
          <p14:tracePt t="43674" x="8661400" y="2679700"/>
          <p14:tracePt t="43691" x="8474075" y="2652713"/>
          <p14:tracePt t="43707" x="8215313" y="2608263"/>
          <p14:tracePt t="43724" x="8116888" y="2589213"/>
          <p14:tracePt t="43740" x="8037513" y="2581275"/>
          <p14:tracePt t="43757" x="7947025" y="2554288"/>
          <p14:tracePt t="43774" x="7912100" y="2544763"/>
          <p14:tracePt t="43791" x="7885113" y="2536825"/>
          <p14:tracePt t="43807" x="7867650" y="2536825"/>
          <p14:tracePt t="43823" x="7840663" y="2536825"/>
          <p14:tracePt t="43840" x="7831138" y="2536825"/>
          <p14:tracePt t="43856" x="7823200" y="2536825"/>
          <p14:tracePt t="43884" x="7813675" y="2536825"/>
          <p14:tracePt t="44279" x="7823200" y="2536825"/>
          <p14:tracePt t="44292" x="7840663" y="2536825"/>
          <p14:tracePt t="44305" x="7858125" y="2536825"/>
          <p14:tracePt t="44317" x="7902575" y="2536825"/>
          <p14:tracePt t="44330" x="7974013" y="2536825"/>
          <p14:tracePt t="44343" x="8099425" y="2536825"/>
          <p14:tracePt t="44356" x="8251825" y="2536825"/>
          <p14:tracePt t="44372" x="8385175" y="2544763"/>
          <p14:tracePt t="44389" x="8501063" y="2571750"/>
          <p14:tracePt t="44406" x="8724900" y="2598738"/>
          <p14:tracePt t="44423" x="8831263" y="2608263"/>
          <p14:tracePt t="44439" x="8956675" y="2616200"/>
          <p14:tracePt t="44455" x="9063038" y="2625725"/>
          <p14:tracePt t="44472" x="9259888" y="2643188"/>
          <p14:tracePt t="44490" x="9340850" y="2652713"/>
          <p14:tracePt t="44506" x="9412288" y="2652713"/>
          <p14:tracePt t="44522" x="9537700" y="2660650"/>
          <p14:tracePt t="44539" x="9599613" y="2660650"/>
          <p14:tracePt t="44555" x="9634538" y="2660650"/>
          <p14:tracePt t="44572" x="9698038" y="2660650"/>
          <p14:tracePt t="44589" x="9705975" y="2660650"/>
          <p14:tracePt t="44605" x="9725025" y="2660650"/>
          <p14:tracePt t="44623" x="9732963" y="2660650"/>
          <p14:tracePt t="44661" x="9742488" y="2660650"/>
          <p14:tracePt t="44724" x="9705975" y="2660650"/>
          <p14:tracePt t="44738" x="9634538" y="2660650"/>
          <p14:tracePt t="44750" x="9491663" y="2660650"/>
          <p14:tracePt t="44762" x="9188450" y="2652713"/>
          <p14:tracePt t="44775" x="8840788" y="2652713"/>
          <p14:tracePt t="44788" x="8616950" y="2652713"/>
          <p14:tracePt t="44805" x="8466138" y="2652713"/>
          <p14:tracePt t="44821" x="8340725" y="2652713"/>
          <p14:tracePt t="44838" x="8161338" y="2652713"/>
          <p14:tracePt t="44855" x="8072438" y="2652713"/>
          <p14:tracePt t="44872" x="8010525" y="2652713"/>
          <p14:tracePt t="44890" x="7867650" y="2652713"/>
          <p14:tracePt t="44905" x="7831138" y="2652713"/>
          <p14:tracePt t="44921" x="7804150" y="2652713"/>
          <p14:tracePt t="44938" x="7777163" y="2652713"/>
          <p14:tracePt t="45182" x="7759700" y="2652713"/>
          <p14:tracePt t="45195" x="7742238" y="2643188"/>
          <p14:tracePt t="45208" x="7705725" y="2633663"/>
          <p14:tracePt t="45222" x="7653338" y="2616200"/>
          <p14:tracePt t="45237" x="7572375" y="2598738"/>
          <p14:tracePt t="45254" x="7500938" y="2581275"/>
          <p14:tracePt t="45272" x="7367588" y="2536825"/>
          <p14:tracePt t="45287" x="7304088" y="2509838"/>
          <p14:tracePt t="45304" x="7269163" y="2482850"/>
          <p14:tracePt t="45321" x="7232650" y="2465388"/>
          <p14:tracePt t="45337" x="7180263" y="2438400"/>
          <p14:tracePt t="45354" x="7161213" y="2428875"/>
          <p14:tracePt t="45370" x="7153275" y="2419350"/>
          <p14:tracePt t="45387" x="7143750" y="2411413"/>
          <p14:tracePt t="45404" x="7134225" y="2411413"/>
          <p14:tracePt t="45552" x="7126288" y="2411413"/>
          <p14:tracePt t="45577" x="7108825" y="2411413"/>
          <p14:tracePt t="45589" x="7081838" y="2411413"/>
          <p14:tracePt t="45602" x="7045325" y="2411413"/>
          <p14:tracePt t="45615" x="6973888" y="2419350"/>
          <p14:tracePt t="45628" x="6902450" y="2438400"/>
          <p14:tracePt t="45640" x="6804025" y="2455863"/>
          <p14:tracePt t="45654" x="6715125" y="2465388"/>
          <p14:tracePt t="45670" x="6670675" y="2482850"/>
          <p14:tracePt t="45687" x="6643688" y="2482850"/>
          <p14:tracePt t="45703" x="6634163" y="2490788"/>
          <p14:tracePt t="45720" x="6626225" y="2490788"/>
          <p14:tracePt t="45768" x="6643688" y="2490788"/>
          <p14:tracePt t="45780" x="6715125" y="2490788"/>
          <p14:tracePt t="45793" x="6902450" y="2490788"/>
          <p14:tracePt t="45805" x="7269163" y="2490788"/>
          <p14:tracePt t="45820" x="7589838" y="2490788"/>
          <p14:tracePt t="45836" x="7796213" y="2490788"/>
          <p14:tracePt t="45853" x="7875588" y="2490788"/>
          <p14:tracePt t="45870" x="7966075" y="2490788"/>
          <p14:tracePt t="45886" x="7991475" y="2490788"/>
          <p14:tracePt t="45903" x="8010525" y="2490788"/>
          <p14:tracePt t="45920" x="8018463" y="2490788"/>
          <p14:tracePt t="45971" x="8027988" y="2490788"/>
          <p14:tracePt t="46251" x="8018463" y="2490788"/>
          <p14:tracePt t="46264" x="8001000" y="2490788"/>
          <p14:tracePt t="46276" x="7974013" y="2490788"/>
          <p14:tracePt t="46289" x="7929563" y="2500313"/>
          <p14:tracePt t="46302" x="7902575" y="2500313"/>
          <p14:tracePt t="46323" x="7875588" y="2500313"/>
          <p14:tracePt t="46340" x="7858125" y="2500313"/>
          <p14:tracePt t="49842" x="7848600" y="2500313"/>
          <p14:tracePt t="50720" x="7858125" y="2517775"/>
          <p14:tracePt t="50733" x="7858125" y="2527300"/>
          <p14:tracePt t="50746" x="7894638" y="2562225"/>
          <p14:tracePt t="50761" x="7929563" y="2598738"/>
          <p14:tracePt t="50777" x="7974013" y="2679700"/>
          <p14:tracePt t="50793" x="8045450" y="2768600"/>
          <p14:tracePt t="50810" x="8153400" y="2919413"/>
          <p14:tracePt t="50827" x="8197850" y="2973388"/>
          <p14:tracePt t="50844" x="8251825" y="3027363"/>
          <p14:tracePt t="50860" x="8296275" y="3071813"/>
          <p14:tracePt t="50877" x="8402638" y="3197225"/>
          <p14:tracePt t="50893" x="8483600" y="3268663"/>
          <p14:tracePt t="50910" x="8599488" y="3330575"/>
          <p14:tracePt t="50926" x="8823325" y="3455988"/>
          <p14:tracePt t="50943" x="8902700" y="3490913"/>
          <p14:tracePt t="50960" x="8929688" y="3500438"/>
          <p14:tracePt t="50976" x="8983663" y="3517900"/>
          <p14:tracePt t="53495" x="8974138" y="3517900"/>
          <p14:tracePt t="53508" x="8939213" y="3517900"/>
          <p14:tracePt t="53521" x="8875713" y="3509963"/>
          <p14:tracePt t="53534" x="8732838" y="3473450"/>
          <p14:tracePt t="53546" x="8429625" y="3367088"/>
          <p14:tracePt t="53559" x="8099425" y="3214688"/>
          <p14:tracePt t="53572" x="7858125" y="3098800"/>
          <p14:tracePt t="53588" x="7697788" y="3017838"/>
          <p14:tracePt t="53605" x="7581900" y="2973388"/>
          <p14:tracePt t="53621" x="7483475" y="2919413"/>
          <p14:tracePt t="53638" x="7323138" y="2786063"/>
          <p14:tracePt t="53654" x="7242175" y="2741613"/>
          <p14:tracePt t="53671" x="7188200" y="2697163"/>
          <p14:tracePt t="53688" x="7054850" y="2608263"/>
          <p14:tracePt t="53704" x="7000875" y="2571750"/>
          <p14:tracePt t="53721" x="6938963" y="2536825"/>
          <p14:tracePt t="53738" x="6823075" y="2446338"/>
          <p14:tracePt t="53755" x="6769100" y="2401888"/>
          <p14:tracePt t="53771" x="6732588" y="2366963"/>
          <p14:tracePt t="53790" x="6688138" y="2303463"/>
          <p14:tracePt t="53804" x="6670675" y="2276475"/>
          <p14:tracePt t="53821" x="6661150" y="2259013"/>
          <p14:tracePt t="53837" x="6653213" y="2251075"/>
          <p14:tracePt t="53855" x="6634163" y="2214563"/>
          <p14:tracePt t="53871" x="6626225" y="2214563"/>
          <p14:tracePt t="53889" x="6626225" y="2197100"/>
          <p14:tracePt t="53904" x="6626225" y="2187575"/>
          <p14:tracePt t="53978" x="6626225" y="2179638"/>
          <p14:tracePt t="54004" x="6634163" y="2179638"/>
          <p14:tracePt t="54017" x="6661150" y="2170113"/>
          <p14:tracePt t="54029" x="6705600" y="2160588"/>
          <p14:tracePt t="54042" x="6742113" y="2160588"/>
          <p14:tracePt t="54055" x="6777038" y="2152650"/>
          <p14:tracePt t="54070" x="6823075" y="2152650"/>
          <p14:tracePt t="54087" x="6867525" y="2152650"/>
          <p14:tracePt t="54104" x="6956425" y="2152650"/>
          <p14:tracePt t="54120" x="7180263" y="2152650"/>
          <p14:tracePt t="54137" x="7348538" y="2152650"/>
          <p14:tracePt t="54154" x="7500938" y="2152650"/>
          <p14:tracePt t="54170" x="7804150" y="2152650"/>
          <p14:tracePt t="54187" x="7939088" y="2152650"/>
          <p14:tracePt t="54204" x="8054975" y="2152650"/>
          <p14:tracePt t="54221" x="8259763" y="2160588"/>
          <p14:tracePt t="54237" x="8358188" y="2160588"/>
          <p14:tracePt t="54254" x="8429625" y="2160588"/>
          <p14:tracePt t="54270" x="8599488" y="2160588"/>
          <p14:tracePt t="54287" x="8661400" y="2170113"/>
          <p14:tracePt t="54304" x="8705850" y="2179638"/>
          <p14:tracePt t="54320" x="8742363" y="2197100"/>
          <p14:tracePt t="54336" x="8777288" y="2224088"/>
          <p14:tracePt t="54353" x="8786813" y="2232025"/>
          <p14:tracePt t="54370" x="8796338" y="2259013"/>
          <p14:tracePt t="54387" x="8796338" y="2357438"/>
          <p14:tracePt t="54403" x="8796338" y="2428875"/>
          <p14:tracePt t="54420" x="8724900" y="2536825"/>
          <p14:tracePt t="54436" x="8412163" y="2830513"/>
          <p14:tracePt t="54453" x="8134350" y="3009900"/>
          <p14:tracePt t="54470" x="7848600" y="3152775"/>
          <p14:tracePt t="54487" x="7259638" y="3295650"/>
          <p14:tracePt t="54503" x="6946900" y="3340100"/>
          <p14:tracePt t="54519" x="6599238" y="3357563"/>
          <p14:tracePt t="54536" x="6224588" y="3375025"/>
          <p14:tracePt t="54553" x="5643563" y="3367088"/>
          <p14:tracePt t="54569" x="5473700" y="3330575"/>
          <p14:tracePt t="54586" x="5348288" y="3303588"/>
          <p14:tracePt t="54603" x="5205413" y="3205163"/>
          <p14:tracePt t="54620" x="5160963" y="3133725"/>
          <p14:tracePt t="54636" x="5133975" y="3089275"/>
          <p14:tracePt t="54653" x="5099050" y="3044825"/>
          <p14:tracePt t="54669" x="5099050" y="3027363"/>
          <p14:tracePt t="54690" x="5099050" y="3017838"/>
          <p14:tracePt t="54792" x="5099050" y="3009900"/>
          <p14:tracePt t="54805" x="5099050" y="3000375"/>
          <p14:tracePt t="54818" x="5099050" y="2982913"/>
          <p14:tracePt t="54830" x="5099050" y="2938463"/>
          <p14:tracePt t="54843" x="5116513" y="2867025"/>
          <p14:tracePt t="54856" x="5170488" y="2768600"/>
          <p14:tracePt t="54870" x="5251450" y="2625725"/>
          <p14:tracePt t="54886" x="5357813" y="2490788"/>
          <p14:tracePt t="54902" x="5438775" y="2401888"/>
          <p14:tracePt t="54919" x="5608638" y="2286000"/>
          <p14:tracePt t="54935" x="5705475" y="2241550"/>
          <p14:tracePt t="54952" x="5822950" y="2224088"/>
          <p14:tracePt t="54969" x="5929313" y="2205038"/>
          <p14:tracePt t="54986" x="6054725" y="2205038"/>
          <p14:tracePt t="55002" x="6126163" y="2205038"/>
          <p14:tracePt t="55019" x="6197600" y="2205038"/>
          <p14:tracePt t="55035" x="6348413" y="2205038"/>
          <p14:tracePt t="55052" x="6429375" y="2205038"/>
          <p14:tracePt t="55069" x="6545263" y="2214563"/>
          <p14:tracePt t="55085" x="6823075" y="2268538"/>
          <p14:tracePt t="55102" x="6965950" y="2303463"/>
          <p14:tracePt t="55119" x="7089775" y="2330450"/>
          <p14:tracePt t="55135" x="7313613" y="2393950"/>
          <p14:tracePt t="55152" x="7412038" y="2411413"/>
          <p14:tracePt t="55168" x="7473950" y="2419350"/>
          <p14:tracePt t="55185" x="7518400" y="2438400"/>
          <p14:tracePt t="55202" x="7589838" y="2446338"/>
          <p14:tracePt t="55218" x="7626350" y="2455863"/>
          <p14:tracePt t="55235" x="7643813" y="2455863"/>
          <p14:tracePt t="55252" x="7680325" y="2455863"/>
          <p14:tracePt t="55268" x="7697788" y="2455863"/>
          <p14:tracePt t="55285" x="7705725" y="2455863"/>
          <p14:tracePt t="55301" x="7732713" y="2473325"/>
          <p14:tracePt t="55326" x="7742238" y="2473325"/>
          <p14:tracePt t="55364" x="7751763" y="2473325"/>
          <p14:tracePt t="55963" x="7751763" y="2482850"/>
          <p14:tracePt t="57441" x="7742238" y="2482850"/>
          <p14:tracePt t="58078" x="7715250" y="2482850"/>
          <p14:tracePt t="58090" x="7608888" y="2500313"/>
          <p14:tracePt t="58103" x="7323138" y="2562225"/>
          <p14:tracePt t="58116" x="6848475" y="2697163"/>
          <p14:tracePt t="58129" x="6429375" y="2813050"/>
          <p14:tracePt t="58147" x="6242050" y="2857500"/>
          <p14:tracePt t="58163" x="6161088" y="2867025"/>
          <p14:tracePt t="58180" x="6054725" y="2867025"/>
          <p14:tracePt t="58196" x="6037263" y="2867025"/>
          <p14:tracePt t="58212" x="6010275" y="2867025"/>
          <p14:tracePt t="58229" x="6000750" y="2867025"/>
          <p14:tracePt t="58246" x="5991225" y="2867025"/>
          <p14:tracePt t="58268" x="5983288" y="2867025"/>
          <p14:tracePt t="58345" x="5983288" y="2857500"/>
          <p14:tracePt t="58421" x="5983288" y="2847975"/>
          <p14:tracePt t="58459" x="5983288" y="2840038"/>
          <p14:tracePt t="58471" x="5983288" y="2822575"/>
          <p14:tracePt t="58484" x="5983288" y="2803525"/>
          <p14:tracePt t="58497" x="5983288" y="2776538"/>
          <p14:tracePt t="58512" x="5983288" y="2759075"/>
          <p14:tracePt t="58528" x="5983288" y="2741613"/>
          <p14:tracePt t="58546" x="5983288" y="2724150"/>
          <p14:tracePt t="58562" x="5983288" y="2705100"/>
          <p14:tracePt t="58586" x="5983288" y="2697163"/>
          <p14:tracePt t="58637" x="5991225" y="2697163"/>
          <p14:tracePt t="58675" x="5991225" y="2687638"/>
          <p14:tracePt t="58688" x="6010275" y="2670175"/>
          <p14:tracePt t="58700" x="6037263" y="2652713"/>
          <p14:tracePt t="58713" x="6045200" y="2625725"/>
          <p14:tracePt t="58728" x="6062663" y="2616200"/>
          <p14:tracePt t="58746" x="6062663" y="2608263"/>
          <p14:tracePt t="58761" x="6072188" y="2608263"/>
          <p14:tracePt t="58778" x="6072188" y="2598738"/>
          <p14:tracePt t="58795" x="6081713" y="2598738"/>
          <p14:tracePt t="59069" x="6089650" y="2598738"/>
          <p14:tracePt t="59095" x="6108700" y="2598738"/>
          <p14:tracePt t="59108" x="6180138" y="2598738"/>
          <p14:tracePt t="59120" x="6340475" y="2598738"/>
          <p14:tracePt t="59133" x="6688138" y="2598738"/>
          <p14:tracePt t="59146" x="7108825" y="2598738"/>
          <p14:tracePt t="59161" x="7419975" y="2625725"/>
          <p14:tracePt t="59177" x="7608888" y="2643188"/>
          <p14:tracePt t="59194" x="7715250" y="2679700"/>
          <p14:tracePt t="59211" x="7867650" y="2732088"/>
          <p14:tracePt t="59227" x="7939088" y="2759075"/>
          <p14:tracePt t="59244" x="7974013" y="2768600"/>
          <p14:tracePt t="59261" x="8018463" y="2776538"/>
          <p14:tracePt t="59278" x="8027988" y="2786063"/>
          <p14:tracePt t="59294" x="8037513" y="2786063"/>
          <p14:tracePt t="59451" x="8045450" y="2786063"/>
          <p14:tracePt t="59476" x="8062913" y="2768600"/>
          <p14:tracePt t="59489" x="8081963" y="2741613"/>
          <p14:tracePt t="59501" x="8116888" y="2705100"/>
          <p14:tracePt t="59514" x="8170863" y="2679700"/>
          <p14:tracePt t="59527" x="8232775" y="2643188"/>
          <p14:tracePt t="59543" x="8277225" y="2608263"/>
          <p14:tracePt t="59560" x="8304213" y="2589213"/>
          <p14:tracePt t="59577" x="8331200" y="2581275"/>
          <p14:tracePt t="59593" x="8331200" y="2571750"/>
          <p14:tracePt t="59610" x="8340725" y="2571750"/>
          <p14:tracePt t="60112" x="8340725" y="2562225"/>
          <p14:tracePt t="61372" x="8323263" y="2562225"/>
          <p14:tracePt t="61385" x="8286750" y="2562225"/>
          <p14:tracePt t="61398" x="8224838" y="2562225"/>
          <p14:tracePt t="61410" x="8134350" y="2562225"/>
          <p14:tracePt t="61424" x="8018463" y="2562225"/>
          <p14:tracePt t="61441" x="7947025" y="2562225"/>
          <p14:tracePt t="61457" x="7894638" y="2562225"/>
          <p14:tracePt t="61473" x="7867650" y="2562225"/>
          <p14:tracePt t="61489" x="7848600" y="2562225"/>
          <p14:tracePt t="61506" x="7840663" y="2562225"/>
          <p14:tracePt t="61537" x="7831138" y="2562225"/>
          <p14:tracePt t="61550" x="7823200" y="2562225"/>
          <p14:tracePt t="61563" x="7813675" y="2562225"/>
          <p14:tracePt t="61575" x="7786688" y="2562225"/>
          <p14:tracePt t="61589" x="7742238" y="2554288"/>
          <p14:tracePt t="61606" x="7715250" y="2544763"/>
          <p14:tracePt t="61623" x="7670800" y="2544763"/>
          <p14:tracePt t="61639" x="7616825" y="2536825"/>
          <p14:tracePt t="61656" x="7608888" y="2536825"/>
          <p14:tracePt t="61673" x="7599363" y="2536825"/>
          <p14:tracePt t="61753" x="7599363" y="2527300"/>
          <p14:tracePt t="61957" x="7616825" y="2527300"/>
          <p14:tracePt t="61970" x="7643813" y="2527300"/>
          <p14:tracePt t="61982" x="7680325" y="2527300"/>
          <p14:tracePt t="61995" x="7732713" y="2527300"/>
          <p14:tracePt t="62008" x="7777163" y="2527300"/>
          <p14:tracePt t="62022" x="7813675" y="2527300"/>
          <p14:tracePt t="62039" x="7831138" y="2527300"/>
          <p14:tracePt t="62055" x="7840663" y="2527300"/>
          <p14:tracePt t="62072" x="7858125" y="2517775"/>
          <p14:tracePt t="62097" x="7875588" y="2509838"/>
          <p14:tracePt t="62122" x="7885113" y="2500313"/>
          <p14:tracePt t="62135" x="7894638" y="2500313"/>
          <p14:tracePt t="62148" x="7894638" y="2490788"/>
          <p14:tracePt t="62173" x="7894638" y="2473325"/>
          <p14:tracePt t="62199" x="7885113" y="2473325"/>
          <p14:tracePt t="62211" x="7867650" y="2473325"/>
          <p14:tracePt t="62224" x="7848600" y="2473325"/>
          <p14:tracePt t="62238" x="7831138" y="2473325"/>
          <p14:tracePt t="62255" x="7804150" y="2473325"/>
          <p14:tracePt t="62271" x="7786688" y="2473325"/>
          <p14:tracePt t="62289" x="7742238" y="2473325"/>
          <p14:tracePt t="62305" x="7705725" y="2473325"/>
          <p14:tracePt t="62321" x="7680325" y="2473325"/>
          <p14:tracePt t="62338" x="7634288" y="2473325"/>
          <p14:tracePt t="62364" x="7616825" y="2473325"/>
          <p14:tracePt t="62389" x="7608888" y="2482850"/>
          <p14:tracePt t="62427" x="7608888" y="2490788"/>
          <p14:tracePt t="62453" x="7608888" y="2509838"/>
          <p14:tracePt t="62466" x="7608888" y="2517775"/>
          <p14:tracePt t="62478" x="7626350" y="2536825"/>
          <p14:tracePt t="62491" x="7661275" y="2571750"/>
          <p14:tracePt t="62504" x="7697788" y="2616200"/>
          <p14:tracePt t="62521" x="7732713" y="2633663"/>
          <p14:tracePt t="62537" x="7769225" y="2660650"/>
          <p14:tracePt t="62554" x="7804150" y="2670175"/>
          <p14:tracePt t="62571" x="7831138" y="2670175"/>
          <p14:tracePt t="62588" x="7848600" y="2679700"/>
          <p14:tracePt t="62604" x="7867650" y="2679700"/>
          <p14:tracePt t="62621" x="7902575" y="2679700"/>
          <p14:tracePt t="62637" x="7912100" y="2679700"/>
          <p14:tracePt t="62669" x="7920038" y="2679700"/>
          <p14:tracePt t="62694" x="7929563" y="2679700"/>
          <p14:tracePt t="62733" x="7947025" y="2660650"/>
          <p14:tracePt t="62745" x="7947025" y="2633663"/>
          <p14:tracePt t="62758" x="7956550" y="2625725"/>
          <p14:tracePt t="62771" x="7966075" y="2608263"/>
          <p14:tracePt t="62796" x="7966075" y="2598738"/>
          <p14:tracePt t="62834" x="7966075" y="2589213"/>
          <p14:tracePt t="63216" x="7956550" y="2589213"/>
          <p14:tracePt t="63229" x="7912100" y="2589213"/>
          <p14:tracePt t="63241" x="7813675" y="2589213"/>
          <p14:tracePt t="63255" x="7680325" y="2589213"/>
          <p14:tracePt t="63269" x="7456488" y="2589213"/>
          <p14:tracePt t="63286" x="7251700" y="2571750"/>
          <p14:tracePt t="63303" x="7126288" y="2562225"/>
          <p14:tracePt t="63319" x="6956425" y="2554288"/>
          <p14:tracePt t="63336" x="6929438" y="2544763"/>
          <p14:tracePt t="63353" x="6911975" y="2544763"/>
          <p14:tracePt t="63369" x="6875463" y="2536825"/>
          <p14:tracePt t="63386" x="6867525" y="2527300"/>
          <p14:tracePt t="63420" x="6858000" y="2527300"/>
          <p14:tracePt t="64107" x="6858000" y="2517775"/>
          <p14:tracePt t="80588" x="6867525" y="2517775"/>
          <p14:tracePt t="80602" x="6911975" y="2517775"/>
          <p14:tracePt t="80614" x="6983413" y="2517775"/>
          <p14:tracePt t="80626" x="7045325" y="2517775"/>
          <p14:tracePt t="80639" x="7089775" y="2517775"/>
          <p14:tracePt t="80653" x="7116763" y="2517775"/>
          <p14:tracePt t="80678" x="7126288" y="2517775"/>
          <p14:tracePt t="80690" x="7126288" y="2509838"/>
          <p14:tracePt t="80704" x="7116763" y="2500313"/>
          <p14:tracePt t="80719" x="7081838" y="2482850"/>
          <p14:tracePt t="80736" x="6956425" y="2428875"/>
          <p14:tracePt t="80753" x="6661150" y="2366963"/>
          <p14:tracePt t="80769" x="5991225" y="2268538"/>
          <p14:tracePt t="80786" x="5786438" y="2251075"/>
          <p14:tracePt t="80804" x="5661025" y="2251075"/>
          <p14:tracePt t="80819" x="5500688" y="2303463"/>
          <p14:tracePt t="80836" x="5456238" y="2339975"/>
          <p14:tracePt t="80852" x="5438775" y="2401888"/>
          <p14:tracePt t="80869" x="5429250" y="2527300"/>
          <p14:tracePt t="80885" x="5510213" y="2616200"/>
          <p14:tracePt t="80902" x="5643563" y="2759075"/>
          <p14:tracePt t="80921" x="6116638" y="3098800"/>
          <p14:tracePt t="80935" x="6276975" y="3160713"/>
          <p14:tracePt t="80952" x="6375400" y="3187700"/>
          <p14:tracePt t="80969" x="6429375" y="3197225"/>
          <p14:tracePt t="80985" x="6465888" y="3205163"/>
          <p14:tracePt t="81002" x="6473825" y="3205163"/>
          <p14:tracePt t="81019" x="6483350" y="3197225"/>
          <p14:tracePt t="81035" x="6518275" y="3000375"/>
          <p14:tracePt t="81052" x="6527800" y="2847975"/>
          <p14:tracePt t="81069" x="6527800" y="2679700"/>
          <p14:tracePt t="81085" x="6465888" y="2465388"/>
          <p14:tracePt t="81102" x="6446838" y="2428875"/>
          <p14:tracePt t="81119" x="6419850" y="2419350"/>
          <p14:tracePt t="81135" x="6375400" y="2393950"/>
          <p14:tracePt t="81152" x="6357938" y="2393950"/>
          <p14:tracePt t="81169" x="6296025" y="2411413"/>
          <p14:tracePt t="81186" x="6188075" y="2581275"/>
          <p14:tracePt t="81202" x="6134100" y="2803525"/>
          <p14:tracePt t="81218" x="6116638" y="3062288"/>
          <p14:tracePt t="81235" x="6116638" y="3357563"/>
          <p14:tracePt t="81251" x="6259513" y="3830638"/>
          <p14:tracePt t="81268" x="6446838" y="4089400"/>
          <p14:tracePt t="81285" x="6697663" y="4276725"/>
          <p14:tracePt t="81302" x="7304088" y="4598988"/>
          <p14:tracePt t="81318" x="7599363" y="4786313"/>
          <p14:tracePt t="81335" x="7742238" y="4867275"/>
          <p14:tracePt t="81352" x="7875588" y="4919663"/>
          <p14:tracePt t="81368" x="7894638" y="4929188"/>
          <p14:tracePt t="81385" x="7902575" y="4929188"/>
          <p14:tracePt t="81401" x="7902575" y="4938713"/>
          <p14:tracePt t="84191" x="7894638" y="4938713"/>
          <p14:tracePt t="84203" x="7875588" y="4929188"/>
          <p14:tracePt t="84216" x="7840663" y="4911725"/>
          <p14:tracePt t="84230" x="7769225" y="4830763"/>
          <p14:tracePt t="84246" x="7643813" y="4652963"/>
          <p14:tracePt t="84263" x="7446963" y="4268788"/>
          <p14:tracePt t="84280" x="7251700" y="3411538"/>
          <p14:tracePt t="84296" x="7232650" y="2911475"/>
          <p14:tracePt t="84312" x="7232650" y="2616200"/>
          <p14:tracePt t="84329" x="7242175" y="2241550"/>
          <p14:tracePt t="84345" x="7259638" y="1965325"/>
          <p14:tracePt t="84362" x="7269163" y="1884363"/>
          <p14:tracePt t="84379" x="7269163" y="1839913"/>
          <p14:tracePt t="84396" x="7286625" y="1803400"/>
          <p14:tracePt t="84412" x="7286625" y="1795463"/>
          <p14:tracePt t="84429" x="7313613" y="1776413"/>
          <p14:tracePt t="84445" x="7466013" y="1731963"/>
          <p14:tracePt t="84462" x="7661275" y="1704975"/>
          <p14:tracePt t="84479" x="7920038" y="1679575"/>
          <p14:tracePt t="84495" x="8170863" y="1679575"/>
          <p14:tracePt t="84512" x="8545513" y="1679575"/>
          <p14:tracePt t="84529" x="8626475" y="1679575"/>
          <p14:tracePt t="84545" x="8680450" y="1679575"/>
          <p14:tracePt t="84562" x="8705850" y="1679575"/>
          <p14:tracePt t="84585" x="8715375" y="1679575"/>
          <p14:tracePt t="84636" x="8680450" y="1679575"/>
          <p14:tracePt t="84649" x="8537575" y="1731963"/>
          <p14:tracePt t="84661" x="8205788" y="1847850"/>
          <p14:tracePt t="84674" x="7858125" y="1965325"/>
          <p14:tracePt t="84687" x="7527925" y="2081213"/>
          <p14:tracePt t="84699" x="7375525" y="2143125"/>
          <p14:tracePt t="84712" x="7286625" y="2170113"/>
          <p14:tracePt t="84728" x="7224713" y="2187575"/>
          <p14:tracePt t="84745" x="7170738" y="2197100"/>
          <p14:tracePt t="84762" x="7126288" y="2214563"/>
          <p14:tracePt t="84778" x="7089775" y="2214563"/>
          <p14:tracePt t="84795" x="7081838" y="2224088"/>
          <p14:tracePt t="84814" x="7072313" y="2224088"/>
          <p14:tracePt t="84890" x="7081838" y="2224088"/>
          <p14:tracePt t="84903" x="7116763" y="2224088"/>
          <p14:tracePt t="84916" x="7188200" y="2232025"/>
          <p14:tracePt t="84929" x="7323138" y="2241550"/>
          <p14:tracePt t="84945" x="7473950" y="2241550"/>
          <p14:tracePt t="84961" x="7626350" y="2241550"/>
          <p14:tracePt t="84980" x="7840663" y="2241550"/>
          <p14:tracePt t="84994" x="7912100" y="2241550"/>
          <p14:tracePt t="85011" x="7956550" y="2241550"/>
          <p14:tracePt t="85027" x="7983538" y="2241550"/>
          <p14:tracePt t="85044" x="8001000" y="2241550"/>
          <p14:tracePt t="85061" x="8010525" y="2241550"/>
          <p14:tracePt t="85081" x="8018463" y="2241550"/>
          <p14:tracePt t="85170" x="8018463" y="2251075"/>
          <p14:tracePt t="85183" x="7956550" y="2268538"/>
          <p14:tracePt t="85195" x="7796213" y="2339975"/>
          <p14:tracePt t="85208" x="7412038" y="2473325"/>
          <p14:tracePt t="85221" x="6911975" y="2660650"/>
          <p14:tracePt t="85233" x="6537325" y="2795588"/>
          <p14:tracePt t="85246" x="6313488" y="2847975"/>
          <p14:tracePt t="85260" x="6143625" y="2884488"/>
          <p14:tracePt t="85277" x="6045200" y="2911475"/>
          <p14:tracePt t="85294" x="5946775" y="2919413"/>
          <p14:tracePt t="85311" x="5884863" y="2919413"/>
          <p14:tracePt t="85327" x="5857875" y="2919413"/>
          <p14:tracePt t="85344" x="5848350" y="2919413"/>
          <p14:tracePt t="85361" x="5840413" y="2919413"/>
          <p14:tracePt t="85424" x="5884863" y="2919413"/>
          <p14:tracePt t="85437" x="5965825" y="2919413"/>
          <p14:tracePt t="85450" x="6089650" y="2911475"/>
          <p14:tracePt t="85462" x="6303963" y="2867025"/>
          <p14:tracePt t="85477" x="6465888" y="2847975"/>
          <p14:tracePt t="85493" x="6589713" y="2822575"/>
          <p14:tracePt t="85510" x="6688138" y="2803525"/>
          <p14:tracePt t="85527" x="6858000" y="2786063"/>
          <p14:tracePt t="85543" x="6929438" y="2776538"/>
          <p14:tracePt t="85560" x="7010400" y="2776538"/>
          <p14:tracePt t="85577" x="7134225" y="2759075"/>
          <p14:tracePt t="85593" x="7180263" y="2751138"/>
          <p14:tracePt t="85610" x="7224713" y="2741613"/>
          <p14:tracePt t="85626" x="7251700" y="2724150"/>
          <p14:tracePt t="85643" x="7296150" y="2705100"/>
          <p14:tracePt t="85660" x="7304088" y="2697163"/>
          <p14:tracePt t="85676" x="7313613" y="2687638"/>
          <p14:tracePt t="85693" x="7323138" y="2643188"/>
          <p14:tracePt t="85710" x="7323138" y="2589213"/>
          <p14:tracePt t="85726" x="7323138" y="2536825"/>
          <p14:tracePt t="85743" x="7304088" y="2438400"/>
          <p14:tracePt t="85760" x="7269163" y="2401888"/>
          <p14:tracePt t="85776" x="7197725" y="2366963"/>
          <p14:tracePt t="85793" x="6965950" y="2303463"/>
          <p14:tracePt t="85810" x="6804025" y="2295525"/>
          <p14:tracePt t="85827" x="6572250" y="2276475"/>
          <p14:tracePt t="85843" x="6402388" y="2276475"/>
          <p14:tracePt t="85860" x="6143625" y="2286000"/>
          <p14:tracePt t="85876" x="6045200" y="2303463"/>
          <p14:tracePt t="85893" x="5983288" y="2322513"/>
          <p14:tracePt t="85909" x="5929313" y="2339975"/>
          <p14:tracePt t="85926" x="5919788" y="2339975"/>
          <p14:tracePt t="85959" x="5911850" y="2339975"/>
          <p14:tracePt t="86047" x="5911850" y="2347913"/>
          <p14:tracePt t="86085" x="5929313" y="2357438"/>
          <p14:tracePt t="86098" x="5938838" y="2374900"/>
          <p14:tracePt t="86111" x="5946775" y="2374900"/>
          <p14:tracePt t="86136" x="5965825" y="2374900"/>
          <p14:tracePt t="86149" x="5965825" y="2384425"/>
          <p14:tracePt t="86162" x="5973763" y="2384425"/>
          <p14:tracePt t="86200" x="5973763" y="2393950"/>
          <p14:tracePt t="86213" x="5983288" y="2393950"/>
          <p14:tracePt t="86238" x="5991225" y="2393950"/>
          <p14:tracePt t="86442" x="6000750" y="2393950"/>
          <p14:tracePt t="86454" x="6054725" y="2393950"/>
          <p14:tracePt t="86467" x="6161088" y="2401888"/>
          <p14:tracePt t="86480" x="6367463" y="2401888"/>
          <p14:tracePt t="86493" x="6742113" y="2419350"/>
          <p14:tracePt t="86508" x="7062788" y="2419350"/>
          <p14:tracePt t="86525" x="7313613" y="2419350"/>
          <p14:tracePt t="86542" x="7446963" y="2419350"/>
          <p14:tracePt t="86558" x="7670800" y="2419350"/>
          <p14:tracePt t="86575" x="7769225" y="2419350"/>
          <p14:tracePt t="86592" x="7867650" y="2419350"/>
          <p14:tracePt t="86608" x="7983538" y="2419350"/>
          <p14:tracePt t="86625" x="8027988" y="2419350"/>
          <p14:tracePt t="86641" x="8062913" y="2419350"/>
          <p14:tracePt t="86658" x="8180388" y="2419350"/>
          <p14:tracePt t="86674" x="8215313" y="2419350"/>
          <p14:tracePt t="86691" x="8251825" y="2419350"/>
          <p14:tracePt t="86708" x="8277225" y="2419350"/>
          <p14:tracePt t="86724" x="8323263" y="2419350"/>
          <p14:tracePt t="86741" x="8340725" y="2419350"/>
          <p14:tracePt t="86760" x="8358188" y="2419350"/>
          <p14:tracePt t="86785" x="8367713" y="2419350"/>
          <p14:tracePt t="86836" x="8375650" y="2419350"/>
          <p14:tracePt t="87014" x="8385175" y="2419350"/>
          <p14:tracePt t="87052" x="8394700" y="2419350"/>
          <p14:tracePt t="87065" x="8394700" y="2428875"/>
          <p14:tracePt t="87077" x="8402638" y="2428875"/>
          <p14:tracePt t="87094" x="8412163" y="2428875"/>
          <p14:tracePt t="87107" x="8412163" y="2438400"/>
          <p14:tracePt t="87124" x="8420100" y="2438400"/>
          <p14:tracePt t="87154" x="8429625" y="2446338"/>
          <p14:tracePt t="92054" x="8402638" y="2446338"/>
          <p14:tracePt t="92067" x="8331200" y="2446338"/>
          <p14:tracePt t="92080" x="8215313" y="2446338"/>
          <p14:tracePt t="92092" x="7991475" y="2446338"/>
          <p14:tracePt t="92105" x="7688263" y="2438400"/>
          <p14:tracePt t="92118" x="7402513" y="2411413"/>
          <p14:tracePt t="92131" x="7232650" y="2374900"/>
          <p14:tracePt t="92147" x="7126288" y="2347913"/>
          <p14:tracePt t="92164" x="7037388" y="2330450"/>
          <p14:tracePt t="92180" x="6946900" y="2312988"/>
          <p14:tracePt t="92198" x="6813550" y="2295525"/>
          <p14:tracePt t="92214" x="6759575" y="2295525"/>
          <p14:tracePt t="92230" x="6715125" y="2286000"/>
          <p14:tracePt t="92247" x="6599238" y="2286000"/>
          <p14:tracePt t="92264" x="6554788" y="2286000"/>
          <p14:tracePt t="92280" x="6500813" y="2276475"/>
          <p14:tracePt t="92303" x="6419850" y="2276475"/>
          <p14:tracePt t="92314" x="6394450" y="2276475"/>
          <p14:tracePt t="92330" x="6384925" y="2276475"/>
          <p14:tracePt t="92348" x="6367463" y="2276475"/>
          <p14:tracePt t="92385" x="6357938" y="2276475"/>
          <p14:tracePt t="92512" x="6348413" y="2276475"/>
          <p14:tracePt t="92525" x="6340475" y="2276475"/>
          <p14:tracePt t="92538" x="6323013" y="2286000"/>
          <p14:tracePt t="92550" x="6296025" y="2312988"/>
          <p14:tracePt t="92563" x="6251575" y="2347913"/>
          <p14:tracePt t="92580" x="6205538" y="2384425"/>
          <p14:tracePt t="92596" x="6161088" y="2419350"/>
          <p14:tracePt t="92613" x="6134100" y="2428875"/>
          <p14:tracePt t="92629" x="6108700" y="2446338"/>
          <p14:tracePt t="92665" x="6099175" y="2446338"/>
          <p14:tracePt t="92881" x="6099175" y="2455863"/>
          <p14:tracePt t="92920" x="6099175" y="2465388"/>
          <p14:tracePt t="92945" x="6099175" y="2473325"/>
          <p14:tracePt t="92970" x="6108700" y="2473325"/>
          <p14:tracePt t="93008" x="6108700" y="2482850"/>
          <p14:tracePt t="93085" x="6116638" y="2482850"/>
          <p14:tracePt t="93199" x="6126163" y="2482850"/>
          <p14:tracePt t="93212" x="6143625" y="2490788"/>
          <p14:tracePt t="93225" x="6170613" y="2490788"/>
          <p14:tracePt t="93237" x="6232525" y="2500313"/>
          <p14:tracePt t="93250" x="6340475" y="2509838"/>
          <p14:tracePt t="93263" x="6518275" y="2509838"/>
          <p14:tracePt t="93279" x="6823075" y="2527300"/>
          <p14:tracePt t="93295" x="7081838" y="2536825"/>
          <p14:tracePt t="93312" x="7313613" y="2554288"/>
          <p14:tracePt t="93328" x="7769225" y="2562225"/>
          <p14:tracePt t="93345" x="7894638" y="2562225"/>
          <p14:tracePt t="93362" x="8027988" y="2562225"/>
          <p14:tracePt t="93379" x="8180388" y="2562225"/>
          <p14:tracePt t="93395" x="8197850" y="2562225"/>
          <p14:tracePt t="93412" x="8224838" y="2562225"/>
          <p14:tracePt t="93429" x="8232775" y="2562225"/>
          <p14:tracePt t="93632" x="8188325" y="2562225"/>
          <p14:tracePt t="93645" x="8054975" y="2571750"/>
          <p14:tracePt t="93658" x="7831138" y="2589213"/>
          <p14:tracePt t="93670" x="7527925" y="2608263"/>
          <p14:tracePt t="93683" x="7348538" y="2608263"/>
          <p14:tracePt t="93696" x="7269163" y="2608263"/>
          <p14:tracePt t="93711" x="7205663" y="2608263"/>
          <p14:tracePt t="93728" x="7180263" y="2608263"/>
          <p14:tracePt t="93744" x="7153275" y="2608263"/>
          <p14:tracePt t="93761" x="7126288" y="2608263"/>
          <p14:tracePt t="93779" x="7116763" y="2608263"/>
          <p14:tracePt t="93794" x="7108825" y="2608263"/>
          <p14:tracePt t="93811" x="7089775" y="2608263"/>
          <p14:tracePt t="93828" x="7072313" y="2608263"/>
          <p14:tracePt t="93844" x="7054850" y="2608263"/>
          <p14:tracePt t="93861" x="7027863" y="2608263"/>
          <p14:tracePt t="93877" x="7010400" y="2608263"/>
          <p14:tracePt t="93894" x="7000875" y="2608263"/>
          <p14:tracePt t="93911" x="6991350" y="2608263"/>
          <p14:tracePt t="93927" x="6983413" y="2608263"/>
          <p14:tracePt t="94001" x="6991350" y="2608263"/>
          <p14:tracePt t="94013" x="7045325" y="2616200"/>
          <p14:tracePt t="94026" x="7153275" y="2625725"/>
          <p14:tracePt t="94039" x="7331075" y="2660650"/>
          <p14:tracePt t="94052" x="7599363" y="2705100"/>
          <p14:tracePt t="94064" x="7715250" y="2741613"/>
          <p14:tracePt t="94077" x="7796213" y="2751138"/>
          <p14:tracePt t="94093" x="7840663" y="2759075"/>
          <p14:tracePt t="94110" x="7875588" y="2759075"/>
          <p14:tracePt t="94127" x="7902575" y="2768600"/>
          <p14:tracePt t="94143" x="7939088" y="2768600"/>
          <p14:tracePt t="94160" x="7974013" y="2768600"/>
          <p14:tracePt t="94177" x="8018463" y="2768600"/>
          <p14:tracePt t="94193" x="8072438" y="2776538"/>
          <p14:tracePt t="94210" x="8089900" y="2786063"/>
          <p14:tracePt t="94227" x="8108950" y="2786063"/>
          <p14:tracePt t="94244" x="8116888" y="2786063"/>
          <p14:tracePt t="94268" x="8126413" y="2786063"/>
          <p14:tracePt t="109082" x="8134350" y="2786063"/>
          <p14:tracePt t="109095" x="8180388" y="2786063"/>
          <p14:tracePt t="109107" x="8429625" y="2857500"/>
          <p14:tracePt t="109120" x="8848725" y="3000375"/>
          <p14:tracePt t="109133" x="9313863" y="3232150"/>
          <p14:tracePt t="109148" x="9447213" y="3357563"/>
          <p14:tracePt t="109165" x="9474200" y="3429000"/>
          <p14:tracePt t="109181" x="9474200" y="3455988"/>
          <p14:tracePt t="109198" x="9304338" y="3527425"/>
          <p14:tracePt t="109215" x="8929688" y="3652838"/>
          <p14:tracePt t="109231" x="8323263" y="3759200"/>
          <p14:tracePt t="109248" x="7286625" y="3857625"/>
          <p14:tracePt t="109264" x="6965950" y="3867150"/>
          <p14:tracePt t="109281" x="6661150" y="3867150"/>
          <p14:tracePt t="109298" x="6323013" y="3848100"/>
          <p14:tracePt t="109314" x="6197600" y="3776663"/>
          <p14:tracePt t="109331" x="6099175" y="3724275"/>
          <p14:tracePt t="109348" x="6037263" y="3643313"/>
          <p14:tracePt t="109364" x="5965825" y="3527425"/>
          <p14:tracePt t="109381" x="5956300" y="3482975"/>
          <p14:tracePt t="109397" x="5956300" y="3455988"/>
          <p14:tracePt t="109414" x="6045200" y="3322638"/>
          <p14:tracePt t="109431" x="6153150" y="3241675"/>
          <p14:tracePt t="109447" x="6286500" y="3170238"/>
          <p14:tracePt t="109465" x="6589713" y="3089275"/>
          <p14:tracePt t="109481" x="6715125" y="3089275"/>
          <p14:tracePt t="109497" x="6804025" y="3098800"/>
          <p14:tracePt t="109514" x="6973888" y="3214688"/>
          <p14:tracePt t="109531" x="7037388" y="3295650"/>
          <p14:tracePt t="109547" x="7081838" y="3375025"/>
          <p14:tracePt t="109565" x="7143750" y="3598863"/>
          <p14:tracePt t="109580" x="7153275" y="3687763"/>
          <p14:tracePt t="109597" x="7161213" y="3768725"/>
          <p14:tracePt t="109614" x="7161213" y="3830638"/>
          <p14:tracePt t="109630" x="7161213" y="3965575"/>
          <p14:tracePt t="109647" x="7161213" y="4017963"/>
          <p14:tracePt t="109664" x="7161213" y="4062413"/>
          <p14:tracePt t="109680" x="7188200" y="4116388"/>
          <p14:tracePt t="109697" x="7232650" y="4143375"/>
          <p14:tracePt t="109714" x="7348538" y="4170363"/>
          <p14:tracePt t="109730" x="8018463" y="4276725"/>
          <p14:tracePt t="109747" x="8439150" y="4295775"/>
          <p14:tracePt t="109764" x="8956675" y="4295775"/>
          <p14:tracePt t="109781" x="9358313" y="4295775"/>
          <p14:tracePt t="109797" x="9974263" y="4295775"/>
          <p14:tracePt t="109815" x="10153650" y="4295775"/>
          <p14:tracePt t="110010" x="10161588" y="4295775"/>
          <p14:tracePt t="110023" x="10171113" y="4295775"/>
          <p14:tracePt t="110035" x="10233025" y="4295775"/>
          <p14:tracePt t="110049" x="10439400" y="4295775"/>
          <p14:tracePt t="110063" x="10814050" y="4303713"/>
          <p14:tracePt t="110080" x="11323638" y="4384675"/>
          <p14:tracePt t="110096" x="11671300" y="4500563"/>
          <p14:tracePt t="110113" x="11903075" y="4616450"/>
          <p14:tracePt t="110130" x="11947525" y="4643438"/>
          <p14:tracePt t="110146" x="11966575" y="4670425"/>
          <p14:tracePt t="110163" x="11984038" y="4705350"/>
          <p14:tracePt t="110179" x="11984038" y="4732338"/>
          <p14:tracePt t="110196" x="11974513" y="4776788"/>
          <p14:tracePt t="110213" x="11903075" y="4830763"/>
          <p14:tracePt t="110229" x="11617325" y="4946650"/>
          <p14:tracePt t="110246" x="11501438" y="4965700"/>
          <p14:tracePt t="110264" x="11430000" y="4973638"/>
          <p14:tracePt t="110279" x="11385550" y="4983163"/>
          <p14:tracePt t="110296" x="11376025" y="4983163"/>
          <p14:tracePt t="110366" x="11395075" y="4983163"/>
          <p14:tracePt t="118895" x="11358563" y="4973638"/>
          <p14:tracePt t="118908" x="11171238" y="4894263"/>
          <p14:tracePt t="118920" x="10742613" y="4687888"/>
          <p14:tracePt t="118933" x="10161588" y="4419600"/>
          <p14:tracePt t="118947" x="9653588" y="4197350"/>
          <p14:tracePt t="118962" x="9340850" y="4044950"/>
          <p14:tracePt t="118979" x="9055100" y="3902075"/>
          <p14:tracePt t="118996" x="8661400" y="3652838"/>
          <p14:tracePt t="119200" x="8643938" y="3652838"/>
          <p14:tracePt t="119213" x="8609013" y="3643313"/>
          <p14:tracePt t="119226" x="8510588" y="3608388"/>
          <p14:tracePt t="119239" x="8251825" y="3509963"/>
          <p14:tracePt t="119251" x="7848600" y="3348038"/>
          <p14:tracePt t="119264" x="7446963" y="3179763"/>
          <p14:tracePt t="119278" x="7153275" y="3036888"/>
          <p14:tracePt t="119295" x="6894513" y="2911475"/>
          <p14:tracePt t="119312" x="6626225" y="2768600"/>
          <p14:tracePt t="119329" x="6170613" y="2500313"/>
          <p14:tracePt t="119345" x="6000750" y="2411413"/>
          <p14:tracePt t="119362" x="5884863" y="2347913"/>
          <p14:tracePt t="119379" x="5705475" y="2268538"/>
          <p14:tracePt t="119395" x="5634038" y="2241550"/>
          <p14:tracePt t="119412" x="5589588" y="2214563"/>
          <p14:tracePt t="119428" x="5554663" y="2187575"/>
          <p14:tracePt t="119445" x="5500688" y="2125663"/>
          <p14:tracePt t="119461" x="5491163" y="2098675"/>
          <p14:tracePt t="119478" x="5491163" y="2054225"/>
          <p14:tracePt t="119495" x="5527675" y="1973263"/>
          <p14:tracePt t="119511" x="5643563" y="1911350"/>
          <p14:tracePt t="119528" x="5822950" y="1830388"/>
          <p14:tracePt t="119545" x="6491288" y="1670050"/>
          <p14:tracePt t="119561" x="6796088" y="1643063"/>
          <p14:tracePt t="119578" x="7116763" y="1643063"/>
          <p14:tracePt t="119595" x="7705725" y="1679575"/>
          <p14:tracePt t="119611" x="8062913" y="1724025"/>
          <p14:tracePt t="119628" x="8304213" y="1785938"/>
          <p14:tracePt t="119645" x="8653463" y="1857375"/>
          <p14:tracePt t="119661" x="8724900" y="1893888"/>
          <p14:tracePt t="119678" x="8796338" y="1919288"/>
          <p14:tracePt t="119694" x="8823325" y="1946275"/>
          <p14:tracePt t="119711" x="8840788" y="1990725"/>
          <p14:tracePt t="119728" x="8848725" y="2000250"/>
          <p14:tracePt t="119744" x="8848725" y="2009775"/>
          <p14:tracePt t="119761" x="8751888" y="2062163"/>
          <p14:tracePt t="119778" x="8589963" y="2098675"/>
          <p14:tracePt t="119794" x="8304213" y="2143125"/>
          <p14:tracePt t="119811" x="7616825" y="2187575"/>
          <p14:tracePt t="119828" x="7385050" y="2205038"/>
          <p14:tracePt t="119844" x="7215188" y="2205038"/>
          <p14:tracePt t="119861" x="7037388" y="2205038"/>
          <p14:tracePt t="119862" x="6911975" y="2205038"/>
          <p14:tracePt t="119878" x="6823075" y="2205038"/>
          <p14:tracePt t="119894" x="6742113" y="2205038"/>
          <p14:tracePt t="119911" x="6680200" y="2205038"/>
          <p14:tracePt t="119928" x="6653213" y="2205038"/>
          <p14:tracePt t="119944" x="6643688" y="2205038"/>
          <p14:tracePt t="119977" x="6634163" y="2205038"/>
          <p14:tracePt t="120052" x="6626225" y="2205038"/>
          <p14:tracePt t="120065" x="6616700" y="2205038"/>
          <p14:tracePt t="120078" x="6589713" y="2205038"/>
          <p14:tracePt t="120090" x="6562725" y="2205038"/>
          <p14:tracePt t="120103" x="6510338" y="2214563"/>
          <p14:tracePt t="120116" x="6473825" y="2224088"/>
          <p14:tracePt t="120129" x="6429375" y="2224088"/>
          <p14:tracePt t="120143" x="6411913" y="2232025"/>
          <p14:tracePt t="120160" x="6402388" y="2232025"/>
          <p14:tracePt t="120177" x="6394450" y="2241550"/>
          <p14:tracePt t="120205" x="6384925" y="2241550"/>
          <p14:tracePt t="120217" x="6384925" y="2259013"/>
          <p14:tracePt t="120230" x="6394450" y="2276475"/>
          <p14:tracePt t="120244" x="6429375" y="2303463"/>
          <p14:tracePt t="120260" x="6510338" y="2366963"/>
          <p14:tracePt t="120278" x="6643688" y="2419350"/>
          <p14:tracePt t="120294" x="6929438" y="2527300"/>
          <p14:tracePt t="120311" x="7037388" y="2536825"/>
          <p14:tracePt t="120327" x="7134225" y="2544763"/>
          <p14:tracePt t="120343" x="7232650" y="2554288"/>
          <p14:tracePt t="120360" x="7429500" y="2554288"/>
          <p14:tracePt t="120376" x="7554913" y="2527300"/>
          <p14:tracePt t="120393" x="7715250" y="2465388"/>
          <p14:tracePt t="120410" x="8089900" y="2357438"/>
          <p14:tracePt t="120426" x="8224838" y="2339975"/>
          <p14:tracePt t="120443" x="8340725" y="2330450"/>
          <p14:tracePt t="120461" x="8483600" y="2330450"/>
          <p14:tracePt t="120476" x="8518525" y="2330450"/>
          <p14:tracePt t="120493" x="8555038" y="2330450"/>
          <p14:tracePt t="120510" x="8572500" y="2330450"/>
          <p14:tracePt t="120528" x="8582025" y="2330450"/>
          <p14:tracePt t="120574" x="8589963" y="2330450"/>
          <p14:tracePt t="120625" x="8589963" y="2339975"/>
          <p14:tracePt t="120637" x="8572500" y="2339975"/>
          <p14:tracePt t="120650" x="8528050" y="2357438"/>
          <p14:tracePt t="120663" x="8439150" y="2374900"/>
          <p14:tracePt t="120676" x="8313738" y="2401888"/>
          <p14:tracePt t="120692" x="8180388" y="2428875"/>
          <p14:tracePt t="120709" x="7991475" y="2455863"/>
          <p14:tracePt t="120726" x="7732713" y="2482850"/>
          <p14:tracePt t="120742" x="7643813" y="2509838"/>
          <p14:tracePt t="120759" x="7572375" y="2527300"/>
          <p14:tracePt t="120776" x="7500938" y="2544763"/>
          <p14:tracePt t="120792" x="7439025" y="2562225"/>
          <p14:tracePt t="120809" x="7419975" y="2562225"/>
          <p14:tracePt t="120825" x="7419975" y="2571750"/>
          <p14:tracePt t="120853" x="7419975" y="2581275"/>
          <p14:tracePt t="120879" x="7419975" y="2589213"/>
          <p14:tracePt t="120892" x="7456488" y="2608263"/>
          <p14:tracePt t="120904" x="7527925" y="2633663"/>
          <p14:tracePt t="120917" x="7643813" y="2660650"/>
          <p14:tracePt t="120930" x="7840663" y="2714625"/>
          <p14:tracePt t="120943" x="8027988" y="2751138"/>
          <p14:tracePt t="120959" x="8251825" y="2803525"/>
          <p14:tracePt t="120975" x="8447088" y="2847975"/>
          <p14:tracePt t="120992" x="8680450" y="2874963"/>
          <p14:tracePt t="121009" x="9134475" y="2955925"/>
          <p14:tracePt t="121025" x="9358313" y="2990850"/>
          <p14:tracePt t="121042" x="9501188" y="3027363"/>
          <p14:tracePt t="121058" x="9661525" y="3089275"/>
          <p14:tracePt t="121075" x="9715500" y="3098800"/>
          <p14:tracePt t="121286" x="9732963" y="3098800"/>
          <p14:tracePt t="121299" x="9777413" y="3098800"/>
          <p14:tracePt t="121312" x="9875838" y="3125788"/>
          <p14:tracePt t="121325" x="10099675" y="3214688"/>
          <p14:tracePt t="121341" x="10483850" y="3411538"/>
          <p14:tracePt t="121358" x="10777538" y="3589338"/>
          <p14:tracePt t="121374" x="10902950" y="3670300"/>
          <p14:tracePt t="121391" x="11010900" y="3759200"/>
          <p14:tracePt t="121408" x="11055350" y="3803650"/>
          <p14:tracePt t="121424" x="11072813" y="3840163"/>
          <p14:tracePt t="121441" x="11099800" y="3919538"/>
          <p14:tracePt t="121458" x="11109325" y="3938588"/>
          <p14:tracePt t="121474" x="11109325" y="3965575"/>
          <p14:tracePt t="121492" x="11109325" y="3990975"/>
          <p14:tracePt t="121508" x="11109325" y="4000500"/>
          <p14:tracePt t="121524" x="11109325" y="4010025"/>
          <p14:tracePt t="121541" x="11090275" y="4017963"/>
          <p14:tracePt t="121558" x="11082338" y="4027488"/>
          <p14:tracePt t="121574" x="11063288" y="4044950"/>
          <p14:tracePt t="121592" x="11018838" y="4089400"/>
          <p14:tracePt t="121608" x="10983913" y="4098925"/>
          <p14:tracePt t="121625" x="10966450" y="4125913"/>
          <p14:tracePt t="121641" x="10920413" y="4152900"/>
          <p14:tracePt t="121657" x="10885488" y="4179888"/>
          <p14:tracePt t="121674" x="10868025" y="4197350"/>
          <p14:tracePt t="121691" x="10858500" y="4205288"/>
          <p14:tracePt t="121707" x="10841038" y="4205288"/>
          <p14:tracePt t="121724" x="10841038" y="4214813"/>
          <p14:tracePt t="121744" x="10831513" y="4214813"/>
          <p14:tracePt t="121846" x="10831513" y="4224338"/>
          <p14:tracePt t="121897" x="10831513" y="4232275"/>
          <p14:tracePt t="121922" x="10831513" y="4241800"/>
          <p14:tracePt t="121935" x="10823575" y="4251325"/>
          <p14:tracePt t="121948" x="10823575" y="4259263"/>
          <p14:tracePt t="121960" x="10814050" y="4276725"/>
          <p14:tracePt t="122011" x="10814050" y="4286250"/>
          <p14:tracePt t="132627" x="10804525" y="4286250"/>
          <p14:tracePt t="132640" x="10787063" y="4286250"/>
          <p14:tracePt t="132653" x="10715625" y="4251325"/>
          <p14:tracePt t="132665" x="10582275" y="4214813"/>
          <p14:tracePt t="132678" x="10331450" y="4143375"/>
          <p14:tracePt t="132691" x="10126663" y="4089400"/>
          <p14:tracePt t="132704" x="10045700" y="4081463"/>
          <p14:tracePt t="132719" x="9983788" y="4071938"/>
          <p14:tracePt t="132736" x="9939338" y="4071938"/>
          <p14:tracePt t="132753" x="9912350" y="4071938"/>
          <p14:tracePt t="132769" x="9858375" y="4071938"/>
          <p14:tracePt t="132786" x="9840913" y="4071938"/>
          <p14:tracePt t="132803" x="9831388" y="4071938"/>
          <p14:tracePt t="132819" x="9796463" y="4071938"/>
          <p14:tracePt t="132836" x="9777413" y="4081463"/>
          <p14:tracePt t="132852" x="9769475" y="4089400"/>
          <p14:tracePt t="132869" x="9752013" y="4108450"/>
          <p14:tracePt t="132886" x="9742488" y="4108450"/>
          <p14:tracePt t="132902" x="9732963" y="4116388"/>
          <p14:tracePt t="132920" x="9725025" y="4125913"/>
          <p14:tracePt t="132936" x="9715500" y="4125913"/>
          <p14:tracePt t="132952" x="9705975" y="4133850"/>
          <p14:tracePt t="132969" x="9698038" y="4133850"/>
          <p14:tracePt t="132985" x="9671050" y="4143375"/>
          <p14:tracePt t="133002" x="9653588" y="4160838"/>
          <p14:tracePt t="133019" x="9626600" y="4160838"/>
          <p14:tracePt t="133036" x="9555163" y="4187825"/>
          <p14:tracePt t="133052" x="9501188" y="4205288"/>
          <p14:tracePt t="133069" x="9456738" y="4224338"/>
          <p14:tracePt t="133085" x="9375775" y="4268788"/>
          <p14:tracePt t="133102" x="9323388" y="4276725"/>
          <p14:tracePt t="133119" x="9259888" y="4295775"/>
          <p14:tracePt t="133135" x="9205913" y="4303713"/>
          <p14:tracePt t="133152" x="9117013" y="4322763"/>
          <p14:tracePt t="133168" x="9055100" y="4322763"/>
          <p14:tracePt t="133185" x="9001125" y="4340225"/>
          <p14:tracePt t="133202" x="8867775" y="4348163"/>
          <p14:tracePt t="133218" x="8796338" y="4367213"/>
          <p14:tracePt t="133235" x="8742363" y="4367213"/>
          <p14:tracePt t="133252" x="8616950" y="4384675"/>
          <p14:tracePt t="133268" x="8545513" y="4394200"/>
          <p14:tracePt t="133285" x="8456613" y="4402138"/>
          <p14:tracePt t="133303" x="8277225" y="4429125"/>
          <p14:tracePt t="133318" x="8180388" y="4446588"/>
          <p14:tracePt t="133335" x="8072438" y="4473575"/>
          <p14:tracePt t="133352" x="7867650" y="4500563"/>
          <p14:tracePt t="133368" x="7777163" y="4518025"/>
          <p14:tracePt t="133385" x="7705725" y="4518025"/>
          <p14:tracePt t="133402" x="7608888" y="4527550"/>
          <p14:tracePt t="133418" x="7429500" y="4527550"/>
          <p14:tracePt t="133435" x="7358063" y="4527550"/>
          <p14:tracePt t="133451" x="7296150" y="4527550"/>
          <p14:tracePt t="133468" x="7161213" y="4527550"/>
          <p14:tracePt t="133485" x="7089775" y="4527550"/>
          <p14:tracePt t="133502" x="7037388" y="4527550"/>
          <p14:tracePt t="133518" x="6956425" y="4527550"/>
          <p14:tracePt t="133535" x="6902450" y="4527550"/>
          <p14:tracePt t="133551" x="6858000" y="4527550"/>
          <p14:tracePt t="133568" x="6742113" y="4527550"/>
          <p14:tracePt t="133584" x="6705600" y="4527550"/>
          <p14:tracePt t="133601" x="6653213" y="4518025"/>
          <p14:tracePt t="133618" x="6616700" y="4518025"/>
          <p14:tracePt t="133634" x="6572250" y="4518025"/>
          <p14:tracePt t="136968" x="6581775" y="4518025"/>
          <p14:tracePt t="136981" x="6608763" y="4500563"/>
          <p14:tracePt t="136994" x="6670675" y="4491038"/>
          <p14:tracePt t="137006" x="6804025" y="4483100"/>
          <p14:tracePt t="137019" x="7027863" y="4483100"/>
          <p14:tracePt t="137032" x="7358063" y="4491038"/>
          <p14:tracePt t="137045" x="7697788" y="4572000"/>
          <p14:tracePt t="137062" x="7991475" y="4643438"/>
          <p14:tracePt t="137078" x="8304213" y="4697413"/>
          <p14:tracePt t="137095" x="8759825" y="4759325"/>
          <p14:tracePt t="137111" x="8939213" y="4776788"/>
          <p14:tracePt t="137128" x="9090025" y="4776788"/>
          <p14:tracePt t="137145" x="9224963" y="4776788"/>
          <p14:tracePt t="137161" x="9474200" y="4776788"/>
          <p14:tracePt t="137178" x="9599613" y="4776788"/>
          <p14:tracePt t="137195" x="9732963" y="4776788"/>
          <p14:tracePt t="137211" x="10001250" y="4776788"/>
          <p14:tracePt t="137228" x="10144125" y="4741863"/>
          <p14:tracePt t="137244" x="10260013" y="4714875"/>
          <p14:tracePt t="137261" x="10466388" y="4643438"/>
          <p14:tracePt t="137278" x="10537825" y="4625975"/>
          <p14:tracePt t="137294" x="10626725" y="4589463"/>
          <p14:tracePt t="137311" x="10777538" y="4589463"/>
          <p14:tracePt t="137328" x="10858500" y="4589463"/>
          <p14:tracePt t="137344" x="10920413" y="4589463"/>
          <p14:tracePt t="137361" x="10974388" y="4589463"/>
          <p14:tracePt t="137377" x="11109325" y="4633913"/>
          <p14:tracePt t="137394" x="11180763" y="4652963"/>
          <p14:tracePt t="137411" x="11233150" y="4679950"/>
          <p14:tracePt t="137427" x="11296650" y="4697413"/>
          <p14:tracePt t="137444" x="11323638" y="4705350"/>
          <p14:tracePt t="137461" x="11331575" y="4714875"/>
          <p14:tracePt t="137477" x="11341100" y="4714875"/>
          <p14:tracePt t="137502" x="11349038" y="4714875"/>
          <p14:tracePt t="137680" x="11331575" y="4714875"/>
          <p14:tracePt t="137694" x="11314113" y="4714875"/>
          <p14:tracePt t="137706" x="11287125" y="4714875"/>
          <p14:tracePt t="137718" x="11252200" y="4714875"/>
          <p14:tracePt t="137731" x="11215688" y="4714875"/>
          <p14:tracePt t="137744" x="11161713" y="4714875"/>
          <p14:tracePt t="137759" x="11134725" y="4714875"/>
          <p14:tracePt t="137776" x="11099800" y="4714875"/>
          <p14:tracePt t="137793" x="11072813" y="4714875"/>
          <p14:tracePt t="137810" x="11028363" y="4714875"/>
          <p14:tracePt t="137826" x="11010900" y="4714875"/>
          <p14:tracePt t="137843" x="10991850" y="4714875"/>
          <p14:tracePt t="137860" x="10956925" y="4714875"/>
          <p14:tracePt t="138801" x="10947400" y="4714875"/>
          <p14:tracePt t="138814" x="10929938" y="4714875"/>
          <p14:tracePt t="138826" x="10885488" y="4705350"/>
          <p14:tracePt t="138841" x="10814050" y="4705350"/>
          <p14:tracePt t="138857" x="10688638" y="4687888"/>
          <p14:tracePt t="138875" x="10555288" y="4670425"/>
          <p14:tracePt t="138891" x="10331450" y="4660900"/>
          <p14:tracePt t="138907" x="10277475" y="4660900"/>
          <p14:tracePt t="138924" x="10225088" y="4660900"/>
          <p14:tracePt t="138941" x="10126663" y="4660900"/>
          <p14:tracePt t="138957" x="10072688" y="4660900"/>
          <p14:tracePt t="138978" x="10028238" y="4660900"/>
          <p14:tracePt t="138991" x="9974263" y="4660900"/>
          <p14:tracePt t="138993" x="9939338" y="4660900"/>
          <p14:tracePt t="139007" x="9885363" y="4660900"/>
          <p14:tracePt t="139024" x="9840913" y="4660900"/>
          <p14:tracePt t="139041" x="9777413" y="4660900"/>
          <p14:tracePt t="139057" x="9644063" y="4660900"/>
          <p14:tracePt t="139074" x="9582150" y="4670425"/>
          <p14:tracePt t="139091" x="9528175" y="4679950"/>
          <p14:tracePt t="139107" x="9394825" y="4697413"/>
          <p14:tracePt t="139124" x="9313863" y="4705350"/>
          <p14:tracePt t="139141" x="9242425" y="4714875"/>
          <p14:tracePt t="139157" x="9082088" y="4714875"/>
          <p14:tracePt t="139175" x="9010650" y="4714875"/>
          <p14:tracePt t="139190" x="8920163" y="4714875"/>
          <p14:tracePt t="139207" x="8823325" y="4714875"/>
          <p14:tracePt t="139225" x="8680450" y="4714875"/>
          <p14:tracePt t="139240" x="8616950" y="4714875"/>
          <p14:tracePt t="139257" x="8555038" y="4714875"/>
          <p14:tracePt t="139273" x="8429625" y="4714875"/>
          <p14:tracePt t="139290" x="8358188" y="4714875"/>
          <p14:tracePt t="139307" x="8313738" y="4714875"/>
          <p14:tracePt t="139323" x="8197850" y="4714875"/>
          <p14:tracePt t="139340" x="8153400" y="4714875"/>
          <p14:tracePt t="139357" x="8072438" y="4714875"/>
          <p14:tracePt t="139374" x="7894638" y="4705350"/>
          <p14:tracePt t="139390" x="7796213" y="4687888"/>
          <p14:tracePt t="139407" x="7670800" y="4687888"/>
          <p14:tracePt t="139425" x="7429500" y="4670425"/>
          <p14:tracePt t="139440" x="7304088" y="4670425"/>
          <p14:tracePt t="139457" x="7188200" y="4670425"/>
          <p14:tracePt t="139473" x="7081838" y="4670425"/>
          <p14:tracePt t="139490" x="6894513" y="4670425"/>
          <p14:tracePt t="139507" x="6813550" y="4670425"/>
          <p14:tracePt t="139524" x="6751638" y="4670425"/>
          <p14:tracePt t="139540" x="6599238" y="4670425"/>
          <p14:tracePt t="139556" x="6537325" y="4670425"/>
          <p14:tracePt t="139573" x="6491288" y="4670425"/>
          <p14:tracePt t="139590" x="6394450" y="4670425"/>
          <p14:tracePt t="139606" x="6340475" y="4670425"/>
          <p14:tracePt t="139624" x="6296025" y="4670425"/>
          <p14:tracePt t="139640" x="6242050" y="4670425"/>
          <p14:tracePt t="139656" x="6143625" y="4660900"/>
          <p14:tracePt t="139673" x="6089650" y="4660900"/>
          <p14:tracePt t="139690" x="6045200" y="4660900"/>
          <p14:tracePt t="139706" x="5956300" y="4660900"/>
          <p14:tracePt t="140099" x="5946775" y="4660900"/>
          <p14:tracePt t="140111" x="5929313" y="4660900"/>
          <p14:tracePt t="140124" x="5884863" y="4660900"/>
          <p14:tracePt t="140139" x="5813425" y="4660900"/>
          <p14:tracePt t="140155" x="5724525" y="4660900"/>
          <p14:tracePt t="140172" x="5608638" y="4670425"/>
          <p14:tracePt t="140189" x="5394325" y="4697413"/>
          <p14:tracePt t="140205" x="5330825" y="4697413"/>
          <p14:tracePt t="140221" x="5268913" y="4705350"/>
          <p14:tracePt t="140238" x="5197475" y="4714875"/>
          <p14:tracePt t="140255" x="5153025" y="4714875"/>
          <p14:tracePt t="140272" x="5126038" y="4724400"/>
          <p14:tracePt t="140289" x="5099050" y="4732338"/>
          <p14:tracePt t="140305" x="5054600" y="4732338"/>
          <p14:tracePt t="140322" x="5037138" y="4741863"/>
          <p14:tracePt t="140339" x="5027613" y="4741863"/>
          <p14:tracePt t="140355" x="5000625" y="4741863"/>
          <p14:tracePt t="140391" x="4991100" y="4741863"/>
          <p14:tracePt t="140493" x="5010150" y="4741863"/>
          <p14:tracePt t="140506" x="5037138" y="4741863"/>
          <p14:tracePt t="140520" x="5072063" y="4741863"/>
          <p14:tracePt t="140531" x="5133975" y="4741863"/>
          <p14:tracePt t="140544" x="5241925" y="4751388"/>
          <p14:tracePt t="140557" x="5340350" y="4751388"/>
          <p14:tracePt t="140571" x="5456238" y="4751388"/>
          <p14:tracePt t="140588" x="5572125" y="4751388"/>
          <p14:tracePt t="140606" x="5688013" y="4768850"/>
          <p14:tracePt t="140621" x="5946775" y="4768850"/>
          <p14:tracePt t="140638" x="6108700" y="4768850"/>
          <p14:tracePt t="140655" x="6259513" y="4768850"/>
          <p14:tracePt t="140671" x="6661150" y="4768850"/>
          <p14:tracePt t="140688" x="6858000" y="4768850"/>
          <p14:tracePt t="140704" x="7089775" y="4768850"/>
          <p14:tracePt t="140721" x="7340600" y="4768850"/>
          <p14:tracePt t="140737" x="7786688" y="4759325"/>
          <p14:tracePt t="140754" x="8045450" y="4741863"/>
          <p14:tracePt t="140770" x="8224838" y="4732338"/>
          <p14:tracePt t="140788" x="8680450" y="4732338"/>
          <p14:tracePt t="140804" x="8848725" y="4732338"/>
          <p14:tracePt t="140821" x="9055100" y="4732338"/>
          <p14:tracePt t="140838" x="9402763" y="4732338"/>
          <p14:tracePt t="140854" x="9555163" y="4732338"/>
          <p14:tracePt t="140871" x="9715500" y="4751388"/>
          <p14:tracePt t="140887" x="10018713" y="4830763"/>
          <p14:tracePt t="140904" x="10171113" y="4875213"/>
          <p14:tracePt t="140921" x="10296525" y="4919663"/>
          <p14:tracePt t="140937" x="10412413" y="4983163"/>
          <p14:tracePt t="140954" x="10609263" y="5054600"/>
          <p14:tracePt t="140970" x="10680700" y="5072063"/>
          <p14:tracePt t="140987" x="10715625" y="5081588"/>
          <p14:tracePt t="141004" x="10769600" y="5089525"/>
          <p14:tracePt t="141027" x="10777538" y="5089525"/>
          <p14:tracePt t="143090" x="10769600" y="5089525"/>
          <p14:tracePt t="143102" x="10752138" y="5089525"/>
          <p14:tracePt t="143116" x="10733088" y="5089525"/>
          <p14:tracePt t="143128" x="10698163" y="5089525"/>
          <p14:tracePt t="143141" x="10671175" y="5089525"/>
          <p14:tracePt t="143154" x="10626725" y="5089525"/>
          <p14:tracePt t="143166" x="10609263" y="5089525"/>
          <p14:tracePt t="143183" x="10590213" y="5089525"/>
          <p14:tracePt t="143199" x="10572750" y="5089525"/>
          <p14:tracePt t="143216" x="10563225" y="5089525"/>
          <p14:tracePt t="143232" x="10528300" y="5089525"/>
          <p14:tracePt t="143249" x="10518775" y="5089525"/>
          <p14:tracePt t="143266" x="10501313" y="5089525"/>
          <p14:tracePt t="143282" x="10474325" y="5089525"/>
          <p14:tracePt t="143299" x="10456863" y="5089525"/>
          <p14:tracePt t="143316" x="10439400" y="5089525"/>
          <p14:tracePt t="143333" x="10385425" y="5089525"/>
          <p14:tracePt t="143349" x="10358438" y="5089525"/>
          <p14:tracePt t="143366" x="10331450" y="5089525"/>
          <p14:tracePt t="143382" x="10277475" y="5089525"/>
          <p14:tracePt t="143399" x="10233025" y="5081588"/>
          <p14:tracePt t="143416" x="10180638" y="5081588"/>
          <p14:tracePt t="143432" x="10117138" y="5062538"/>
          <p14:tracePt t="143433" x="10028238" y="5054600"/>
          <p14:tracePt t="143449" x="9956800" y="5037138"/>
          <p14:tracePt t="143466" x="9858375" y="5010150"/>
          <p14:tracePt t="143482" x="9777413" y="4983163"/>
          <p14:tracePt t="143499" x="9572625" y="4938713"/>
          <p14:tracePt t="143516" x="9456738" y="4929188"/>
          <p14:tracePt t="143532" x="9367838" y="4894263"/>
          <p14:tracePt t="143549" x="9161463" y="4867275"/>
          <p14:tracePt t="143566" x="9037638" y="4848225"/>
          <p14:tracePt t="143582" x="8920163" y="4830763"/>
          <p14:tracePt t="143599" x="8670925" y="4813300"/>
          <p14:tracePt t="143616" x="8562975" y="4803775"/>
          <p14:tracePt t="143632" x="8456613" y="4803775"/>
          <p14:tracePt t="143649" x="8251825" y="4803775"/>
          <p14:tracePt t="143665" x="8134350" y="4803775"/>
          <p14:tracePt t="143682" x="8045450" y="4803775"/>
          <p14:tracePt t="143698" x="7947025" y="4803775"/>
          <p14:tracePt t="143715" x="7715250" y="4803775"/>
          <p14:tracePt t="143732" x="7589838" y="4803775"/>
          <p14:tracePt t="143748" x="7473950" y="4803775"/>
          <p14:tracePt t="143765" x="7242175" y="4803775"/>
          <p14:tracePt t="143782" x="7143750" y="4803775"/>
          <p14:tracePt t="143798" x="7045325" y="4822825"/>
          <p14:tracePt t="143815" x="6911975" y="4894263"/>
          <p14:tracePt t="143831" x="6848475" y="4929188"/>
          <p14:tracePt t="143848" x="6804025" y="4946650"/>
          <p14:tracePt t="143865" x="6777038" y="4965700"/>
          <p14:tracePt t="144247" x="6786563" y="4965700"/>
          <p14:tracePt t="144260" x="6813550" y="4965700"/>
          <p14:tracePt t="144273" x="6840538" y="4956175"/>
          <p14:tracePt t="144285" x="6867525" y="4946650"/>
          <p14:tracePt t="144299" x="6902450" y="4946650"/>
          <p14:tracePt t="144314" x="6946900" y="4938713"/>
          <p14:tracePt t="144330" x="6973888" y="4938713"/>
          <p14:tracePt t="144347" x="6991350" y="4938713"/>
          <p14:tracePt t="144364" x="7027863" y="4938713"/>
          <p14:tracePt t="144380" x="7045325" y="4938713"/>
          <p14:tracePt t="144397" x="7054850" y="4938713"/>
          <p14:tracePt t="144414" x="7062788" y="4938713"/>
          <p14:tracePt t="144430" x="7072313" y="4938713"/>
          <p14:tracePt t="150154" x="7072313" y="4946650"/>
          <p14:tracePt t="150180" x="7072313" y="4956175"/>
          <p14:tracePt t="150205" x="7072313" y="4965700"/>
          <p14:tracePt t="150230" x="7054850" y="4965700"/>
          <p14:tracePt t="150243" x="7045325" y="4973638"/>
          <p14:tracePt t="150256" x="7037388" y="4973638"/>
          <p14:tracePt t="150270" x="7018338" y="4983163"/>
          <p14:tracePt t="150286" x="6983413" y="4991100"/>
          <p14:tracePt t="150302" x="6946900" y="5000625"/>
          <p14:tracePt t="150319" x="6804025" y="5037138"/>
          <p14:tracePt t="150335" x="6742113" y="5054600"/>
          <p14:tracePt t="150353" x="6661150" y="5072063"/>
          <p14:tracePt t="150369" x="6599238" y="5081588"/>
          <p14:tracePt t="150386" x="6446838" y="5108575"/>
          <p14:tracePt t="150402" x="6367463" y="5126038"/>
          <p14:tracePt t="150419" x="6286500" y="5133975"/>
          <p14:tracePt t="150435" x="6153150" y="5160963"/>
          <p14:tracePt t="150452" x="6062663" y="5170488"/>
          <p14:tracePt t="150469" x="5973763" y="5170488"/>
          <p14:tracePt t="150485" x="5795963" y="5197475"/>
          <p14:tracePt t="150502" x="5715000" y="5214938"/>
          <p14:tracePt t="150518" x="5643563" y="5224463"/>
          <p14:tracePt t="150535" x="5500688" y="5251450"/>
          <p14:tracePt t="150552" x="5438775" y="5259388"/>
          <p14:tracePt t="150569" x="5375275" y="5268913"/>
          <p14:tracePt t="150585" x="5340350" y="5268913"/>
          <p14:tracePt t="150602" x="5251450" y="5268913"/>
          <p14:tracePt t="150618" x="5214938" y="5268913"/>
          <p14:tracePt t="150635" x="5170488" y="5268913"/>
          <p14:tracePt t="150652" x="5081588" y="5268913"/>
          <p14:tracePt t="150668" x="5045075" y="5268913"/>
          <p14:tracePt t="150685" x="5018088" y="5268913"/>
          <p14:tracePt t="150702" x="4983163" y="5268913"/>
          <p14:tracePt t="150718" x="4973638" y="5268913"/>
          <p14:tracePt t="150735" x="4946650" y="5268913"/>
          <p14:tracePt t="150751" x="4929188" y="5268913"/>
          <p14:tracePt t="150769" x="4911725" y="5268913"/>
          <p14:tracePt t="150785" x="4884738" y="5268913"/>
          <p14:tracePt t="150801" x="4867275" y="5276850"/>
          <p14:tracePt t="150818" x="4840288" y="5286375"/>
          <p14:tracePt t="150835" x="4822825" y="5286375"/>
          <p14:tracePt t="150852" x="4813300" y="5286375"/>
          <p14:tracePt t="150869" x="4786313" y="5286375"/>
          <p14:tracePt t="150892" x="4768850" y="5286375"/>
          <p14:tracePt t="150904" x="4759325" y="5286375"/>
          <p14:tracePt t="150929" x="4741863" y="5286375"/>
          <p14:tracePt t="150955" x="4732338" y="5286375"/>
          <p14:tracePt t="150980" x="4724400" y="5286375"/>
          <p14:tracePt t="151019" x="4714875" y="5286375"/>
          <p14:tracePt t="151031" x="4705350" y="5286375"/>
          <p14:tracePt t="151069" x="4697413" y="5286375"/>
          <p14:tracePt t="151515" x="4705350" y="5286375"/>
          <p14:tracePt t="151528" x="4741863" y="5286375"/>
          <p14:tracePt t="151541" x="4813300" y="5276850"/>
          <p14:tracePt t="151554" x="4946650" y="5268913"/>
          <p14:tracePt t="151567" x="5153025" y="5259388"/>
          <p14:tracePt t="151583" x="5384800" y="5241925"/>
          <p14:tracePt t="151600" x="5608638" y="5241925"/>
          <p14:tracePt t="151617" x="6081713" y="5241925"/>
          <p14:tracePt t="151633" x="6357938" y="5241925"/>
          <p14:tracePt t="151650" x="6705600" y="5241925"/>
          <p14:tracePt t="151668" x="7375525" y="5241925"/>
          <p14:tracePt t="151683" x="7724775" y="5241925"/>
          <p14:tracePt t="151700" x="8089900" y="5241925"/>
          <p14:tracePt t="151716" x="8491538" y="5241925"/>
          <p14:tracePt t="151733" x="9286875" y="5251450"/>
          <p14:tracePt t="151750" x="9661525" y="5268913"/>
          <p14:tracePt t="151766" x="10037763" y="5286375"/>
          <p14:tracePt t="151783" x="10769600" y="5330825"/>
          <p14:tracePt t="151800" x="11045825" y="5348288"/>
          <p14:tracePt t="151816" x="11376025" y="5367338"/>
          <p14:tracePt t="151833" x="11895138" y="5411788"/>
          <p14:tracePt t="151850" x="12134850" y="5411788"/>
          <p14:tracePt t="151866" x="12188825" y="5429250"/>
          <p14:tracePt t="151883" x="12188825" y="5446713"/>
          <p14:tracePt t="151899" x="12188825" y="5483225"/>
          <p14:tracePt t="151916" x="12188825" y="5491163"/>
          <p14:tracePt t="151932" x="12188825" y="5510213"/>
          <p14:tracePt t="151949" x="12188825" y="5518150"/>
          <p14:tracePt t="152126" x="12180888" y="5518150"/>
          <p14:tracePt t="152139" x="12153900" y="5518150"/>
          <p14:tracePt t="152151" x="12099925" y="5518150"/>
          <p14:tracePt t="152166" x="12028488" y="5518150"/>
          <p14:tracePt t="152182" x="11920538" y="5518150"/>
          <p14:tracePt t="152199" x="11814175" y="5518150"/>
          <p14:tracePt t="152215" x="11555413" y="5527675"/>
          <p14:tracePt t="152232" x="11447463" y="5527675"/>
          <p14:tracePt t="152249" x="11341100" y="5527675"/>
          <p14:tracePt t="152266" x="11117263" y="5527675"/>
          <p14:tracePt t="152282" x="11028363" y="5527675"/>
          <p14:tracePt t="152299" x="10947400" y="5527675"/>
          <p14:tracePt t="152315" x="10868025" y="5527675"/>
          <p14:tracePt t="152332" x="10715625" y="5527675"/>
          <p14:tracePt t="152349" x="10634663" y="5527675"/>
          <p14:tracePt t="152365" x="10582275" y="5527675"/>
          <p14:tracePt t="152382" x="10501313" y="5527675"/>
          <p14:tracePt t="152399" x="10456863" y="5527675"/>
          <p14:tracePt t="152415" x="10412413" y="5527675"/>
          <p14:tracePt t="152432" x="10348913" y="5527675"/>
          <p14:tracePt t="152449" x="10323513" y="5527675"/>
          <p14:tracePt t="152465" x="10277475" y="5527675"/>
          <p14:tracePt t="152482" x="10233025" y="5527675"/>
          <p14:tracePt t="152498" x="10215563" y="5527675"/>
          <p14:tracePt t="152515" x="10198100" y="5527675"/>
          <p14:tracePt t="152531" x="10180638" y="5527675"/>
          <p14:tracePt t="152549" x="10126663" y="5527675"/>
          <p14:tracePt t="152565" x="10099675" y="5527675"/>
          <p14:tracePt t="152582" x="10072688" y="5527675"/>
          <p14:tracePt t="152598" x="10001250" y="5537200"/>
          <p14:tracePt t="152614" x="9966325" y="5537200"/>
          <p14:tracePt t="152631" x="9920288" y="5545138"/>
          <p14:tracePt t="152649" x="9858375" y="5554663"/>
          <p14:tracePt t="152664" x="9823450" y="5554663"/>
          <p14:tracePt t="152681" x="9777413" y="5554663"/>
          <p14:tracePt t="152699" x="9705975" y="5554663"/>
          <p14:tracePt t="152714" x="9680575" y="5562600"/>
          <p14:tracePt t="152731" x="9644063" y="5562600"/>
          <p14:tracePt t="152748" x="9617075" y="5562600"/>
          <p14:tracePt t="152764" x="9563100" y="5562600"/>
          <p14:tracePt t="152781" x="9545638" y="5562600"/>
          <p14:tracePt t="152798" x="9518650" y="5572125"/>
          <p14:tracePt t="152814" x="9456738" y="5572125"/>
          <p14:tracePt t="152831" x="9429750" y="5572125"/>
          <p14:tracePt t="152847" x="9394825" y="5572125"/>
          <p14:tracePt t="152864" x="9340850" y="5581650"/>
          <p14:tracePt t="152881" x="9313863" y="5581650"/>
          <p14:tracePt t="152897" x="9296400" y="5589588"/>
          <p14:tracePt t="152914" x="9251950" y="5589588"/>
          <p14:tracePt t="152931" x="9224963" y="5589588"/>
          <p14:tracePt t="152947" x="9205913" y="5589588"/>
          <p14:tracePt t="152964" x="9197975" y="5589588"/>
          <p14:tracePt t="152981" x="9161463" y="5599113"/>
          <p14:tracePt t="152998" x="9153525" y="5599113"/>
          <p14:tracePt t="153014" x="9134475" y="5608638"/>
          <p14:tracePt t="153030" x="9109075" y="5608638"/>
          <p14:tracePt t="153047" x="9099550" y="5608638"/>
          <p14:tracePt t="153064" x="9072563" y="5616575"/>
          <p14:tracePt t="153081" x="9055100" y="5626100"/>
          <p14:tracePt t="153097" x="9028113" y="5626100"/>
          <p14:tracePt t="153114" x="9018588" y="5626100"/>
          <p14:tracePt t="153131" x="8983663" y="5634038"/>
          <p14:tracePt t="153147" x="8956675" y="5634038"/>
          <p14:tracePt t="153163" x="8939213" y="5643563"/>
          <p14:tracePt t="153180" x="8912225" y="5643563"/>
          <p14:tracePt t="153197" x="8875713" y="5643563"/>
          <p14:tracePt t="153214" x="8858250" y="5653088"/>
          <p14:tracePt t="153230" x="8831263" y="5661025"/>
          <p14:tracePt t="153246" x="8796338" y="5661025"/>
          <p14:tracePt t="153263" x="8777288" y="5661025"/>
          <p14:tracePt t="153280" x="8759825" y="5661025"/>
          <p14:tracePt t="153296" x="8732838" y="5661025"/>
          <p14:tracePt t="153313" x="8715375" y="5670550"/>
          <p14:tracePt t="153330" x="8697913" y="5670550"/>
          <p14:tracePt t="153347" x="8680450" y="5680075"/>
          <p14:tracePt t="153363" x="8653463" y="5680075"/>
          <p14:tracePt t="153380" x="8643938" y="5680075"/>
          <p14:tracePt t="160119" x="8634413" y="5680075"/>
          <p14:tracePt t="160132" x="8589963" y="5626100"/>
          <p14:tracePt t="160145" x="8323263" y="5340350"/>
          <p14:tracePt t="160158" x="7902575" y="4884738"/>
          <p14:tracePt t="160170" x="7367588" y="4348163"/>
          <p14:tracePt t="160184" x="7215188" y="4214813"/>
          <p14:tracePt t="160412" x="7205663" y="4214813"/>
          <p14:tracePt t="160425" x="7170738" y="4205288"/>
          <p14:tracePt t="160437" x="6919913" y="4098925"/>
          <p14:tracePt t="160450" x="6170613" y="3776663"/>
          <p14:tracePt t="160467" x="5170488" y="3348038"/>
          <p14:tracePt t="160483" x="4251325" y="2955925"/>
          <p14:tracePt t="160500" x="3822700" y="2795588"/>
          <p14:tracePt t="160516" x="3054350" y="2446338"/>
          <p14:tracePt t="160533" x="2928938" y="2401888"/>
          <p14:tracePt t="160704" x="2919413" y="2393950"/>
          <p14:tracePt t="160717" x="2894013" y="2384425"/>
          <p14:tracePt t="160731" x="2697163" y="2197100"/>
          <p14:tracePt t="160743" x="2152650" y="1785938"/>
          <p14:tracePt t="160756" x="1374775" y="1098550"/>
          <p14:tracePt t="160768" x="723900" y="588963"/>
          <p14:tracePt t="161877" x="71438" y="115888"/>
          <p14:tracePt t="162232" x="98425" y="115888"/>
          <p14:tracePt t="162245" x="366713" y="80963"/>
          <p14:tracePt t="162258" x="1285875" y="0"/>
          <p14:tracePt t="162270" x="2847975" y="0"/>
          <p14:tracePt t="162283" x="4572000" y="0"/>
          <p14:tracePt t="162297" x="5840413" y="53975"/>
          <p14:tracePt t="162312" x="6983413" y="223838"/>
          <p14:tracePt t="162329" x="7902575" y="554038"/>
          <p14:tracePt t="162346" x="8483600" y="8302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352696"/>
            <a:ext cx="9906001" cy="579990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29" y="352696"/>
            <a:ext cx="7765971" cy="5799909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2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43"/>
    </mc:Choice>
    <mc:Fallback xmlns="">
      <p:transition spd="slow" advTm="104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13" x="10920413" y="5081588"/>
          <p14:tracePt t="7663" x="10912475" y="5062538"/>
          <p14:tracePt t="7675" x="10814050" y="4983163"/>
          <p14:tracePt t="7688" x="10563225" y="4741863"/>
          <p14:tracePt t="7701" x="10028238" y="4205288"/>
          <p14:tracePt t="7716" x="9340850" y="3455988"/>
          <p14:tracePt t="7733" x="8786813" y="2776538"/>
          <p14:tracePt t="7749" x="8348663" y="2160588"/>
          <p14:tracePt t="7766" x="7894638" y="1419225"/>
          <p14:tracePt t="7782" x="7813675" y="1258888"/>
          <p14:tracePt t="7799" x="7777163" y="1152525"/>
          <p14:tracePt t="7993" x="7769225" y="1152525"/>
          <p14:tracePt t="8006" x="7759700" y="1143000"/>
          <p14:tracePt t="8019" x="7705725" y="1125538"/>
          <p14:tracePt t="8032" x="7626350" y="1098550"/>
          <p14:tracePt t="8049" x="7491413" y="1054100"/>
          <p14:tracePt t="8065" x="7313613" y="990600"/>
          <p14:tracePt t="8082" x="7099300" y="901700"/>
          <p14:tracePt t="8099" x="7045325" y="866775"/>
          <p14:tracePt t="8115" x="7027863" y="857250"/>
          <p14:tracePt t="8132" x="7018338" y="847725"/>
          <p14:tracePt t="8148" x="7000875" y="847725"/>
          <p14:tracePt t="8184" x="7000875" y="839788"/>
          <p14:tracePt t="8210" x="7018338" y="839788"/>
          <p14:tracePt t="8222" x="7045325" y="839788"/>
          <p14:tracePt t="8235" x="7072313" y="839788"/>
          <p14:tracePt t="8248" x="7099300" y="839788"/>
          <p14:tracePt t="8265" x="7108825" y="839788"/>
          <p14:tracePt t="8281" x="7126288" y="839788"/>
          <p14:tracePt t="8311" x="7116763" y="839788"/>
          <p14:tracePt t="8324" x="7045325" y="839788"/>
          <p14:tracePt t="8337" x="6875463" y="857250"/>
          <p14:tracePt t="8350" x="6608763" y="893763"/>
          <p14:tracePt t="8365" x="6357938" y="911225"/>
          <p14:tracePt t="8381" x="6170613" y="919163"/>
          <p14:tracePt t="8398" x="6072188" y="928688"/>
          <p14:tracePt t="8415" x="5965825" y="928688"/>
          <p14:tracePt t="8431" x="5946775" y="928688"/>
          <p14:tracePt t="8448" x="5929313" y="928688"/>
          <p14:tracePt t="8465" x="5919788" y="928688"/>
          <p14:tracePt t="8515" x="5991225" y="884238"/>
          <p14:tracePt t="8527" x="6143625" y="812800"/>
          <p14:tracePt t="8540" x="6411913" y="741363"/>
          <p14:tracePt t="8553" x="6661150" y="679450"/>
          <p14:tracePt t="8566" x="6875463" y="652463"/>
          <p14:tracePt t="8581" x="6991350" y="642938"/>
          <p14:tracePt t="8601" x="7081838" y="642938"/>
          <p14:tracePt t="8614" x="7126288" y="642938"/>
          <p14:tracePt t="8631" x="7205663" y="669925"/>
          <p14:tracePt t="8647" x="7215188" y="669925"/>
          <p14:tracePt t="8664" x="7215188" y="679450"/>
          <p14:tracePt t="8682" x="7215188" y="687388"/>
          <p14:tracePt t="8697" x="7205663" y="687388"/>
          <p14:tracePt t="8714" x="7108825" y="687388"/>
          <p14:tracePt t="8731" x="6581775" y="687388"/>
          <p14:tracePt t="8747" x="6269038" y="660400"/>
          <p14:tracePt t="8764" x="6062663" y="652463"/>
          <p14:tracePt t="8781" x="5965825" y="615950"/>
          <p14:tracePt t="8798" x="5875338" y="581025"/>
          <p14:tracePt t="8814" x="5840413" y="571500"/>
          <p14:tracePt t="8830" x="5803900" y="554038"/>
          <p14:tracePt t="8847" x="5724525" y="509588"/>
          <p14:tracePt t="8864" x="5697538" y="509588"/>
          <p14:tracePt t="8881" x="5680075" y="509588"/>
          <p14:tracePt t="8897" x="5653088" y="509588"/>
          <p14:tracePt t="8917" x="5653088" y="517525"/>
          <p14:tracePt t="8930" x="5653088" y="581025"/>
          <p14:tracePt t="8947" x="5724525" y="758825"/>
          <p14:tracePt t="8964" x="5822950" y="847725"/>
          <p14:tracePt t="8980" x="5973763" y="946150"/>
          <p14:tracePt t="8997" x="6126163" y="990600"/>
          <p14:tracePt t="9013" x="6411913" y="1054100"/>
          <p14:tracePt t="9030" x="6491288" y="1054100"/>
          <p14:tracePt t="9046" x="6545263" y="1054100"/>
          <p14:tracePt t="9063" x="6616700" y="1027113"/>
          <p14:tracePt t="9080" x="6626225" y="1000125"/>
          <p14:tracePt t="9096" x="6643688" y="938213"/>
          <p14:tracePt t="9113" x="6661150" y="723900"/>
          <p14:tracePt t="9130" x="6661150" y="642938"/>
          <p14:tracePt t="9148" x="6626225" y="561975"/>
          <p14:tracePt t="9165" x="6500813" y="473075"/>
          <p14:tracePt t="9180" x="6411913" y="438150"/>
          <p14:tracePt t="9197" x="6330950" y="428625"/>
          <p14:tracePt t="9213" x="6205538" y="428625"/>
          <p14:tracePt t="9230" x="6161088" y="446088"/>
          <p14:tracePt t="9246" x="6134100" y="482600"/>
          <p14:tracePt t="9263" x="6108700" y="536575"/>
          <p14:tracePt t="9280" x="6081713" y="652463"/>
          <p14:tracePt t="9296" x="6081713" y="714375"/>
          <p14:tracePt t="9313" x="6081713" y="758825"/>
          <p14:tracePt t="9329" x="6143625" y="847725"/>
          <p14:tracePt t="9346" x="6215063" y="901700"/>
          <p14:tracePt t="9364" x="6296025" y="938213"/>
          <p14:tracePt t="9380" x="6446838" y="973138"/>
          <p14:tracePt t="9396" x="6491288" y="973138"/>
          <p14:tracePt t="9412" x="6518275" y="982663"/>
          <p14:tracePt t="9429" x="6545263" y="982663"/>
          <p14:tracePt t="9456" x="6554788" y="982663"/>
          <p14:tracePt t="13582" x="6572250" y="982663"/>
          <p14:tracePt t="13595" x="6626225" y="982663"/>
          <p14:tracePt t="13607" x="6884988" y="982663"/>
          <p14:tracePt t="13623" x="7375525" y="982663"/>
          <p14:tracePt t="13638" x="8089900" y="982663"/>
          <p14:tracePt t="13654" x="8518525" y="1017588"/>
          <p14:tracePt t="13671" x="8920163" y="1081088"/>
          <p14:tracePt t="13688" x="9037638" y="1116013"/>
          <p14:tracePt t="13705" x="9099550" y="1133475"/>
          <p14:tracePt t="13721" x="9161463" y="1143000"/>
          <p14:tracePt t="13738" x="9180513" y="1152525"/>
          <p14:tracePt t="13760" x="9180513" y="1160463"/>
          <p14:tracePt t="13798" x="9170988" y="1160463"/>
          <p14:tracePt t="13811" x="9117013" y="1169988"/>
          <p14:tracePt t="13824" x="9018588" y="1179513"/>
          <p14:tracePt t="13837" x="8920163" y="1179513"/>
          <p14:tracePt t="13854" x="8848725" y="1179513"/>
          <p14:tracePt t="13871" x="8823325" y="1179513"/>
          <p14:tracePt t="13887" x="8786813" y="1179513"/>
          <p14:tracePt t="13938" x="8796338" y="1179513"/>
          <p14:tracePt t="13951" x="8885238" y="1169988"/>
          <p14:tracePt t="13963" x="9037638" y="1160463"/>
          <p14:tracePt t="13976" x="9296400" y="1116013"/>
          <p14:tracePt t="13989" x="9582150" y="1098550"/>
          <p14:tracePt t="14004" x="9777413" y="1098550"/>
          <p14:tracePt t="14020" x="9956800" y="1098550"/>
          <p14:tracePt t="14037" x="10072688" y="1098550"/>
          <p14:tracePt t="14054" x="10260013" y="1133475"/>
          <p14:tracePt t="14070" x="10331450" y="1169988"/>
          <p14:tracePt t="14087" x="10367963" y="1196975"/>
          <p14:tracePt t="14104" x="10420350" y="1241425"/>
          <p14:tracePt t="14120" x="10429875" y="1250950"/>
          <p14:tracePt t="14137" x="10439400" y="1250950"/>
          <p14:tracePt t="14155" x="10439400" y="1258888"/>
          <p14:tracePt t="14205" x="10439400" y="1268413"/>
          <p14:tracePt t="14230" x="10420350" y="1276350"/>
          <p14:tracePt t="14243" x="10367963" y="1295400"/>
          <p14:tracePt t="14256" x="10296525" y="1322388"/>
          <p14:tracePt t="14271" x="10206038" y="1330325"/>
          <p14:tracePt t="14287" x="10099675" y="1347788"/>
          <p14:tracePt t="14303" x="9966325" y="1347788"/>
          <p14:tracePt t="14321" x="9698038" y="1366838"/>
          <p14:tracePt t="14336" x="9563100" y="1366838"/>
          <p14:tracePt t="14353" x="9429750" y="1357313"/>
          <p14:tracePt t="14370" x="9126538" y="1276350"/>
          <p14:tracePt t="14387" x="9018588" y="1241425"/>
          <p14:tracePt t="14403" x="8947150" y="1204913"/>
          <p14:tracePt t="14420" x="8885238" y="1187450"/>
          <p14:tracePt t="14438" x="8831263" y="1160463"/>
          <p14:tracePt t="14459" x="8823325" y="1160463"/>
          <p14:tracePt t="14523" x="8823325" y="1152525"/>
          <p14:tracePt t="14625" x="8813800" y="1152525"/>
          <p14:tracePt t="14663" x="8804275" y="1152525"/>
          <p14:tracePt t="14688" x="8796338" y="1143000"/>
          <p14:tracePt t="14702" x="8769350" y="1143000"/>
          <p14:tracePt t="14714" x="8715375" y="1143000"/>
          <p14:tracePt t="14727" x="8626475" y="1143000"/>
          <p14:tracePt t="14739" x="8491538" y="1143000"/>
          <p14:tracePt t="14753" x="8323263" y="1143000"/>
          <p14:tracePt t="14769" x="8170863" y="1143000"/>
          <p14:tracePt t="14786" x="8054975" y="1143000"/>
          <p14:tracePt t="14803" x="7929563" y="1143000"/>
          <p14:tracePt t="14819" x="7894638" y="1160463"/>
          <p14:tracePt t="14836" x="7885113" y="1179513"/>
          <p14:tracePt t="14852" x="7875588" y="1179513"/>
          <p14:tracePt t="14871" x="7858125" y="1223963"/>
          <p14:tracePt t="14885" x="7858125" y="1250950"/>
          <p14:tracePt t="14902" x="7848600" y="1285875"/>
          <p14:tracePt t="14919" x="7858125" y="1419225"/>
          <p14:tracePt t="14935" x="7912100" y="1500188"/>
          <p14:tracePt t="14953" x="7974013" y="1571625"/>
          <p14:tracePt t="14969" x="8161338" y="1670050"/>
          <p14:tracePt t="14985" x="8232775" y="1697038"/>
          <p14:tracePt t="15002" x="8296275" y="1704975"/>
          <p14:tracePt t="15019" x="8375650" y="1714500"/>
          <p14:tracePt t="15035" x="8402638" y="1714500"/>
          <p14:tracePt t="15052" x="8420100" y="1704975"/>
          <p14:tracePt t="15068" x="8429625" y="1697038"/>
          <p14:tracePt t="15085" x="8439150" y="1670050"/>
          <p14:tracePt t="15108" x="8439150" y="1660525"/>
          <p14:tracePt t="15121" x="8439150" y="1652588"/>
          <p14:tracePt t="15135" x="8439150" y="1625600"/>
          <p14:tracePt t="15152" x="8394700" y="1554163"/>
          <p14:tracePt t="15168" x="8304213" y="1419225"/>
          <p14:tracePt t="15185" x="7885113" y="1044575"/>
          <p14:tracePt t="15201" x="7688263" y="946150"/>
          <p14:tracePt t="15218" x="7581900" y="919163"/>
          <p14:tracePt t="15235" x="7375525" y="884238"/>
          <p14:tracePt t="15251" x="7251700" y="884238"/>
          <p14:tracePt t="15268" x="7143750" y="884238"/>
          <p14:tracePt t="15285" x="7018338" y="911225"/>
          <p14:tracePt t="15301" x="6724650" y="1054100"/>
          <p14:tracePt t="15318" x="6634163" y="1116013"/>
          <p14:tracePt t="15335" x="6554788" y="1160463"/>
          <p14:tracePt t="15351" x="6491288" y="1223963"/>
          <p14:tracePt t="15368" x="6473825" y="1250950"/>
          <p14:tracePt t="15385" x="6456363" y="1258888"/>
          <p14:tracePt t="15401" x="6446838" y="1295400"/>
          <p14:tracePt t="15418" x="6446838" y="1312863"/>
          <p14:tracePt t="15438" x="6446838" y="1347788"/>
          <p14:tracePt t="15452" x="6465888" y="1366838"/>
          <p14:tracePt t="15468" x="6500813" y="1393825"/>
          <p14:tracePt t="15484" x="6554788" y="1411288"/>
          <p14:tracePt t="15501" x="6626225" y="1428750"/>
          <p14:tracePt t="15517" x="6813550" y="1473200"/>
          <p14:tracePt t="15534" x="6911975" y="1482725"/>
          <p14:tracePt t="15554" x="7099300" y="1517650"/>
          <p14:tracePt t="15567" x="7188200" y="1536700"/>
          <p14:tracePt t="15584" x="7277100" y="1544638"/>
          <p14:tracePt t="17719" x="7286625" y="1544638"/>
          <p14:tracePt t="17731" x="7304088" y="1544638"/>
          <p14:tracePt t="17744" x="7358063" y="1544638"/>
          <p14:tracePt t="17757" x="7491413" y="1544638"/>
          <p14:tracePt t="17769" x="7751763" y="1544638"/>
          <p14:tracePt t="17782" x="8153400" y="1544638"/>
          <p14:tracePt t="17797" x="8599488" y="1536700"/>
          <p14:tracePt t="17813" x="8947150" y="1517650"/>
          <p14:tracePt t="17830" x="9304338" y="1490663"/>
          <p14:tracePt t="17846" x="9777413" y="1490663"/>
          <p14:tracePt t="17863" x="9902825" y="1490663"/>
          <p14:tracePt t="17880" x="9983788" y="1490663"/>
          <p14:tracePt t="17896" x="10055225" y="1482725"/>
          <p14:tracePt t="17913" x="10063163" y="1473200"/>
          <p14:tracePt t="18533" x="10055225" y="1473200"/>
          <p14:tracePt t="18546" x="10010775" y="1473200"/>
          <p14:tracePt t="18559" x="9929813" y="1490663"/>
          <p14:tracePt t="18571" x="9831388" y="1500188"/>
          <p14:tracePt t="18584" x="9698038" y="1517650"/>
          <p14:tracePt t="18597" x="9572625" y="1527175"/>
          <p14:tracePt t="18611" x="9466263" y="1536700"/>
          <p14:tracePt t="18628" x="9367838" y="1554163"/>
          <p14:tracePt t="18645" x="9286875" y="1562100"/>
          <p14:tracePt t="18662" x="9161463" y="1589088"/>
          <p14:tracePt t="18678" x="9099550" y="1598613"/>
          <p14:tracePt t="18695" x="9037638" y="1616075"/>
          <p14:tracePt t="18712" x="8929688" y="1652588"/>
          <p14:tracePt t="18728" x="8875713" y="1660525"/>
          <p14:tracePt t="18745" x="8831263" y="1670050"/>
          <p14:tracePt t="18762" x="8777288" y="1679575"/>
          <p14:tracePt t="18778" x="8751888" y="1687513"/>
          <p14:tracePt t="18795" x="8732838" y="1687513"/>
          <p14:tracePt t="19042" x="8715375" y="1687513"/>
          <p14:tracePt t="19055" x="8688388" y="1687513"/>
          <p14:tracePt t="19067" x="8616950" y="1687513"/>
          <p14:tracePt t="19080" x="8491538" y="1670050"/>
          <p14:tracePt t="19095" x="8304213" y="1652588"/>
          <p14:tracePt t="19111" x="8072438" y="1625600"/>
          <p14:tracePt t="19127" x="7939088" y="1608138"/>
          <p14:tracePt t="19144" x="7751763" y="1608138"/>
          <p14:tracePt t="19160" x="7688263" y="1608138"/>
          <p14:tracePt t="19177" x="7643813" y="1608138"/>
          <p14:tracePt t="19194" x="7608888" y="1608138"/>
          <p14:tracePt t="19210" x="7572375" y="1608138"/>
          <p14:tracePt t="19233" x="7562850" y="1608138"/>
          <p14:tracePt t="20839" x="7589838" y="1608138"/>
          <p14:tracePt t="20851" x="7697788" y="1608138"/>
          <p14:tracePt t="20864" x="7875588" y="1643063"/>
          <p14:tracePt t="20876" x="8188325" y="1776413"/>
          <p14:tracePt t="20891" x="8420100" y="1955800"/>
          <p14:tracePt t="20907" x="8555038" y="2205038"/>
          <p14:tracePt t="20924" x="8653463" y="2411413"/>
          <p14:tracePt t="20941" x="8796338" y="2867025"/>
          <p14:tracePt t="20957" x="8823325" y="2990850"/>
          <p14:tracePt t="20974" x="8875713" y="3054350"/>
          <p14:tracePt t="20991" x="8939213" y="3125788"/>
          <p14:tracePt t="21007" x="8983663" y="3143250"/>
          <p14:tracePt t="21024" x="9028113" y="3152775"/>
          <p14:tracePt t="21041" x="9109075" y="3160713"/>
          <p14:tracePt t="21057" x="9286875" y="3152775"/>
          <p14:tracePt t="46233" x="9304338" y="3152775"/>
          <p14:tracePt t="46246" x="9348788" y="3205163"/>
          <p14:tracePt t="46259" x="9412288" y="3348038"/>
          <p14:tracePt t="46271" x="9528175" y="3705225"/>
          <p14:tracePt t="46284" x="9590088" y="4017963"/>
          <p14:tracePt t="46296" x="9590088" y="4295775"/>
          <p14:tracePt t="46310" x="9572625" y="4394200"/>
          <p14:tracePt t="46325" x="9447213" y="4510088"/>
          <p14:tracePt t="46342" x="9153525" y="4687888"/>
          <p14:tracePt t="46358" x="8769350" y="4840288"/>
          <p14:tracePt t="46375" x="7929563" y="4965700"/>
          <p14:tracePt t="46392" x="7483475" y="4965700"/>
          <p14:tracePt t="46408" x="7116763" y="4894263"/>
          <p14:tracePt t="46425" x="6545263" y="4608513"/>
          <p14:tracePt t="46442" x="6357938" y="4473575"/>
          <p14:tracePt t="46463" x="6116638" y="4116388"/>
          <p14:tracePt t="46477" x="6081713" y="4010025"/>
          <p14:tracePt t="46491" x="6054725" y="3884613"/>
          <p14:tracePt t="46508" x="6054725" y="3751263"/>
          <p14:tracePt t="46524" x="6072188" y="3625850"/>
          <p14:tracePt t="46542" x="6170613" y="3500438"/>
          <p14:tracePt t="48270" x="6180138" y="3500438"/>
          <p14:tracePt t="48283" x="6205538" y="3500438"/>
          <p14:tracePt t="48296" x="6296025" y="3490913"/>
          <p14:tracePt t="48308" x="6518275" y="3482975"/>
          <p14:tracePt t="48322" x="6973888" y="3429000"/>
          <p14:tracePt t="48338" x="7500938" y="3411538"/>
          <p14:tracePt t="48354" x="7867650" y="3411538"/>
          <p14:tracePt t="48371" x="8153400" y="3429000"/>
          <p14:tracePt t="48372" x="8375650" y="3490913"/>
          <p14:tracePt t="48388" x="8501063" y="3517900"/>
          <p14:tracePt t="48405" x="8599488" y="3544888"/>
          <p14:tracePt t="48421" x="8661400" y="3562350"/>
          <p14:tracePt t="48439" x="8732838" y="3571875"/>
          <p14:tracePt t="48454" x="8769350" y="3581400"/>
          <p14:tracePt t="48471" x="8804275" y="3581400"/>
          <p14:tracePt t="48488" x="8831263" y="3589338"/>
          <p14:tracePt t="48716" x="8848725" y="3581400"/>
          <p14:tracePt t="48729" x="8875713" y="3562350"/>
          <p14:tracePt t="48741" x="8920163" y="3527425"/>
          <p14:tracePt t="48754" x="9010650" y="3500438"/>
          <p14:tracePt t="48770" x="9099550" y="3473450"/>
          <p14:tracePt t="48787" x="9161463" y="3455988"/>
          <p14:tracePt t="48804" x="9215438" y="3438525"/>
          <p14:tracePt t="48820" x="9242425" y="3438525"/>
          <p14:tracePt t="48837" x="9251950" y="3438525"/>
          <p14:tracePt t="48854" x="9259888" y="3438525"/>
          <p14:tracePt t="48906" x="9259888" y="3429000"/>
          <p14:tracePt t="48932" x="9251950" y="3429000"/>
          <p14:tracePt t="48945" x="9224963" y="3419475"/>
          <p14:tracePt t="48958" x="9170988" y="3411538"/>
          <p14:tracePt t="48971" x="9109075" y="3402013"/>
          <p14:tracePt t="48991" x="9037638" y="3402013"/>
          <p14:tracePt t="49003" x="8974138" y="3402013"/>
          <p14:tracePt t="49020" x="8912225" y="3402013"/>
          <p14:tracePt t="49037" x="8902700" y="3402013"/>
          <p14:tracePt t="49053" x="8894763" y="3402013"/>
          <p14:tracePt t="49072" x="8885238" y="3402013"/>
          <p14:tracePt t="49263" x="8875713" y="3402013"/>
          <p14:tracePt t="49276" x="8858250" y="3402013"/>
          <p14:tracePt t="49288" x="8769350" y="3402013"/>
          <p14:tracePt t="49303" x="8626475" y="3402013"/>
          <p14:tracePt t="49319" x="8323263" y="3411538"/>
          <p14:tracePt t="49336" x="7939088" y="3446463"/>
          <p14:tracePt t="49353" x="7491413" y="3500438"/>
          <p14:tracePt t="49370" x="7375525" y="3517900"/>
          <p14:tracePt t="49386" x="7277100" y="3527425"/>
          <p14:tracePt t="49403" x="7180263" y="3544888"/>
          <p14:tracePt t="49423" x="7161213" y="3544888"/>
          <p14:tracePt t="49619" x="7153275" y="3544888"/>
          <p14:tracePt t="49632" x="7134225" y="3544888"/>
          <p14:tracePt t="49645" x="7072313" y="3544888"/>
          <p14:tracePt t="49657" x="6965950" y="3544888"/>
          <p14:tracePt t="49670" x="6813550" y="3536950"/>
          <p14:tracePt t="49685" x="6634163" y="3517900"/>
          <p14:tracePt t="49704" x="6491288" y="3500438"/>
          <p14:tracePt t="49719" x="6419850" y="3500438"/>
          <p14:tracePt t="49735" x="6340475" y="3500438"/>
          <p14:tracePt t="49752" x="6323013" y="3500438"/>
          <p14:tracePt t="49768" x="6313488" y="3500438"/>
          <p14:tracePt t="49786" x="6296025" y="3490913"/>
          <p14:tracePt t="50485" x="6303963" y="3490913"/>
          <p14:tracePt t="50498" x="6348413" y="3490913"/>
          <p14:tracePt t="50510" x="6562725" y="3544888"/>
          <p14:tracePt t="50523" x="7045325" y="3633788"/>
          <p14:tracePt t="50536" x="7777163" y="3751263"/>
          <p14:tracePt t="50551" x="8385175" y="3848100"/>
          <p14:tracePt t="50567" x="8751888" y="3911600"/>
          <p14:tracePt t="50585" x="8929688" y="3919538"/>
          <p14:tracePt t="50601" x="9109075" y="3946525"/>
          <p14:tracePt t="50617" x="9126538" y="3946525"/>
          <p14:tracePt t="50634" x="9134475" y="3946525"/>
          <p14:tracePt t="50651" x="9144000" y="3946525"/>
          <p14:tracePt t="50676" x="9161463" y="3929063"/>
          <p14:tracePt t="50688" x="9188450" y="3857625"/>
          <p14:tracePt t="50702" x="9205913" y="3751263"/>
          <p14:tracePt t="50716" x="9215438" y="3625850"/>
          <p14:tracePt t="50733" x="9242425" y="3509963"/>
          <p14:tracePt t="50750" x="9251950" y="3384550"/>
          <p14:tracePt t="50767" x="9251950" y="3251200"/>
          <p14:tracePt t="50783" x="9251950" y="3214688"/>
          <p14:tracePt t="50800" x="9224963" y="3143250"/>
          <p14:tracePt t="50816" x="9153525" y="3054350"/>
          <p14:tracePt t="50833" x="9099550" y="3017838"/>
          <p14:tracePt t="50850" x="9028113" y="2990850"/>
          <p14:tracePt t="50866" x="8813800" y="2965450"/>
          <p14:tracePt t="50883" x="8688388" y="2965450"/>
          <p14:tracePt t="50900" x="8555038" y="2965450"/>
          <p14:tracePt t="50916" x="8447088" y="2982913"/>
          <p14:tracePt t="50933" x="8251825" y="3062288"/>
          <p14:tracePt t="50949" x="8188325" y="3089275"/>
          <p14:tracePt t="50966" x="8143875" y="3108325"/>
          <p14:tracePt t="50983" x="8099425" y="3143250"/>
          <p14:tracePt t="50999" x="8081963" y="3160713"/>
          <p14:tracePt t="51016" x="8062913" y="3197225"/>
          <p14:tracePt t="51033" x="8054975" y="3295650"/>
          <p14:tracePt t="51049" x="8054975" y="3357563"/>
          <p14:tracePt t="51066" x="8054975" y="3411538"/>
          <p14:tracePt t="51083" x="8126413" y="3482975"/>
          <p14:tracePt t="51099" x="8205788" y="3527425"/>
          <p14:tracePt t="51116" x="8304213" y="3554413"/>
          <p14:tracePt t="51133" x="8429625" y="3562350"/>
          <p14:tracePt t="51149" x="8670925" y="3581400"/>
          <p14:tracePt t="51166" x="8759825" y="3581400"/>
          <p14:tracePt t="51184" x="8875713" y="3581400"/>
          <p14:tracePt t="51199" x="8912225" y="3554413"/>
          <p14:tracePt t="51216" x="8974138" y="3490913"/>
          <p14:tracePt t="51233" x="9018588" y="3411538"/>
          <p14:tracePt t="51250" x="9126538" y="3251200"/>
          <p14:tracePt t="51268" x="9144000" y="3197225"/>
          <p14:tracePt t="51282" x="9161463" y="3143250"/>
          <p14:tracePt t="51300" x="9170988" y="3027363"/>
          <p14:tracePt t="51315" x="9161463" y="2965450"/>
          <p14:tracePt t="51332" x="9134475" y="2928938"/>
          <p14:tracePt t="51350" x="9001125" y="2867025"/>
          <p14:tracePt t="51365" x="8902700" y="2840038"/>
          <p14:tracePt t="51382" x="8777288" y="2822575"/>
          <p14:tracePt t="51398" x="8626475" y="2822575"/>
          <p14:tracePt t="51415" x="8385175" y="2857500"/>
          <p14:tracePt t="51432" x="8242300" y="2928938"/>
          <p14:tracePt t="51449" x="8116888" y="3009900"/>
          <p14:tracePt t="51466" x="7983538" y="3108325"/>
          <p14:tracePt t="51482" x="7939088" y="3125788"/>
          <p14:tracePt t="51499" x="7920038" y="3160713"/>
          <p14:tracePt t="51515" x="7885113" y="3251200"/>
          <p14:tracePt t="51532" x="7867650" y="3322638"/>
          <p14:tracePt t="51548" x="7867650" y="3367088"/>
          <p14:tracePt t="51565" x="7867650" y="3402013"/>
          <p14:tracePt t="51581" x="7894638" y="3455988"/>
          <p14:tracePt t="51598" x="7956550" y="3473450"/>
          <p14:tracePt t="51615" x="8027988" y="3490913"/>
          <p14:tracePt t="51632" x="8188325" y="3500438"/>
          <p14:tracePt t="51648" x="8251825" y="3500438"/>
          <p14:tracePt t="51665" x="8277225" y="3500438"/>
          <p14:tracePt t="51681" x="8340725" y="3465513"/>
          <p14:tracePt t="51698" x="8375650" y="3394075"/>
          <p14:tracePt t="51715" x="8412163" y="3330575"/>
          <p14:tracePt t="51732" x="8439150" y="3205163"/>
          <p14:tracePt t="51748" x="8447088" y="3143250"/>
          <p14:tracePt t="51765" x="8447088" y="3089275"/>
          <p14:tracePt t="51782" x="8447088" y="2982913"/>
          <p14:tracePt t="51798" x="8429625" y="2938463"/>
          <p14:tracePt t="51814" x="8402638" y="2901950"/>
          <p14:tracePt t="51831" x="8375650" y="2894013"/>
          <p14:tracePt t="51848" x="8269288" y="2857500"/>
          <p14:tracePt t="51864" x="8170863" y="2840038"/>
          <p14:tracePt t="51881" x="8072438" y="2822575"/>
          <p14:tracePt t="51898" x="7912100" y="2840038"/>
          <p14:tracePt t="51914" x="7867650" y="2847975"/>
          <p14:tracePt t="51931" x="7823200" y="2874963"/>
          <p14:tracePt t="51948" x="7777163" y="2938463"/>
          <p14:tracePt t="51964" x="7759700" y="2982913"/>
          <p14:tracePt t="51981" x="7751763" y="3009900"/>
          <p14:tracePt t="51998" x="7751763" y="3071813"/>
          <p14:tracePt t="52015" x="7751763" y="3098800"/>
          <p14:tracePt t="52032" x="7777163" y="3125788"/>
          <p14:tracePt t="52047" x="7831138" y="3179763"/>
          <p14:tracePt t="52064" x="8001000" y="3259138"/>
          <p14:tracePt t="52080" x="8116888" y="3313113"/>
          <p14:tracePt t="52097" x="8215313" y="3348038"/>
          <p14:tracePt t="52114" x="8340725" y="3367088"/>
          <p14:tracePt t="52131" x="8394700" y="3375025"/>
          <p14:tracePt t="52147" x="8429625" y="3375025"/>
          <p14:tracePt t="52164" x="8491538" y="3375025"/>
          <p14:tracePt t="52180" x="8491538" y="3367088"/>
          <p14:tracePt t="52197" x="8501063" y="3367088"/>
          <p14:tracePt t="52227" x="8510588" y="3357563"/>
          <p14:tracePt t="52265" x="8510588" y="3348038"/>
          <p14:tracePt t="52329" x="8510588" y="3340100"/>
          <p14:tracePt t="52346" x="8518525" y="3313113"/>
          <p14:tracePt t="52354" x="8518525" y="3259138"/>
          <p14:tracePt t="52367" x="8528050" y="3160713"/>
          <p14:tracePt t="52381" x="8528050" y="3081338"/>
          <p14:tracePt t="52397" x="8528050" y="3009900"/>
          <p14:tracePt t="52413" x="8528050" y="2990850"/>
          <p14:tracePt t="52432" x="8518525" y="2965450"/>
          <p14:tracePt t="52507" x="8510588" y="2955925"/>
          <p14:tracePt t="52519" x="8501063" y="2955925"/>
          <p14:tracePt t="52532" x="8491538" y="2955925"/>
          <p14:tracePt t="52547" x="8474075" y="2946400"/>
          <p14:tracePt t="52563" x="8456613" y="2946400"/>
          <p14:tracePt t="52580" x="8439150" y="2938463"/>
          <p14:tracePt t="52597" x="8402638" y="2928938"/>
          <p14:tracePt t="52613" x="8385175" y="2928938"/>
          <p14:tracePt t="52632" x="8385175" y="2919413"/>
          <p14:tracePt t="52647" x="8367713" y="2919413"/>
          <p14:tracePt t="52672" x="8358188" y="2919413"/>
          <p14:tracePt t="53360" x="8340725" y="2919413"/>
          <p14:tracePt t="53372" x="8304213" y="2919413"/>
          <p14:tracePt t="53386" x="8188325" y="2919413"/>
          <p14:tracePt t="53398" x="8018463" y="2938463"/>
          <p14:tracePt t="53412" x="7608888" y="3009900"/>
          <p14:tracePt t="53428" x="7251700" y="3054350"/>
          <p14:tracePt t="53445" x="6983413" y="3098800"/>
          <p14:tracePt t="53462" x="6661150" y="3152775"/>
          <p14:tracePt t="53478" x="6554788" y="3160713"/>
          <p14:tracePt t="53495" x="6465888" y="3170238"/>
          <p14:tracePt t="53512" x="6411913" y="3179763"/>
          <p14:tracePt t="53528" x="6402388" y="3179763"/>
          <p14:tracePt t="53754" x="6384925" y="3179763"/>
          <p14:tracePt t="53767" x="6367463" y="3179763"/>
          <p14:tracePt t="53780" x="6313488" y="3179763"/>
          <p14:tracePt t="53795" x="6251575" y="3179763"/>
          <p14:tracePt t="53811" x="6143625" y="3179763"/>
          <p14:tracePt t="53828" x="6045200" y="3179763"/>
          <p14:tracePt t="53844" x="5929313" y="3179763"/>
          <p14:tracePt t="53861" x="5911850" y="3179763"/>
          <p14:tracePt t="53877" x="5902325" y="3179763"/>
          <p14:tracePt t="53894" x="5894388" y="3179763"/>
          <p14:tracePt t="54047" x="5929313" y="3170238"/>
          <p14:tracePt t="54060" x="6027738" y="3160713"/>
          <p14:tracePt t="54072" x="6197600" y="3160713"/>
          <p14:tracePt t="54085" x="6500813" y="3143250"/>
          <p14:tracePt t="54098" x="6724650" y="3143250"/>
          <p14:tracePt t="54111" x="6831013" y="3143250"/>
          <p14:tracePt t="54127" x="6919913" y="3143250"/>
          <p14:tracePt t="54145" x="6991350" y="3143250"/>
          <p14:tracePt t="54160" x="7054850" y="3143250"/>
          <p14:tracePt t="54177" x="7161213" y="3143250"/>
          <p14:tracePt t="54193" x="7188200" y="3143250"/>
          <p14:tracePt t="54210" x="7215188" y="3143250"/>
          <p14:tracePt t="54228" x="7224713" y="3143250"/>
          <p14:tracePt t="54243" x="7224713" y="3133725"/>
          <p14:tracePt t="54263" x="7224713" y="3116263"/>
          <p14:tracePt t="54277" x="7224713" y="3071813"/>
          <p14:tracePt t="54293" x="7170738" y="3009900"/>
          <p14:tracePt t="54310" x="7089775" y="2928938"/>
          <p14:tracePt t="54327" x="6911975" y="2795588"/>
          <p14:tracePt t="54343" x="6823075" y="2741613"/>
          <p14:tracePt t="54360" x="6742113" y="2724150"/>
          <p14:tracePt t="54376" x="6643688" y="2714625"/>
          <p14:tracePt t="54393" x="6473825" y="2705100"/>
          <p14:tracePt t="54410" x="6411913" y="2705100"/>
          <p14:tracePt t="54426" x="6348413" y="2705100"/>
          <p14:tracePt t="54443" x="6242050" y="2741613"/>
          <p14:tracePt t="54460" x="6188075" y="2786063"/>
          <p14:tracePt t="54476" x="6143625" y="2822575"/>
          <p14:tracePt t="54493" x="6089650" y="2938463"/>
          <p14:tracePt t="54511" x="6072188" y="2982913"/>
          <p14:tracePt t="54526" x="6062663" y="3009900"/>
          <p14:tracePt t="54543" x="6062663" y="3054350"/>
          <p14:tracePt t="54559" x="6072188" y="3071813"/>
          <p14:tracePt t="54576" x="6099175" y="3089275"/>
          <p14:tracePt t="54593" x="6170613" y="3133725"/>
          <p14:tracePt t="54609" x="6357938" y="3224213"/>
          <p14:tracePt t="54626" x="6473825" y="3268663"/>
          <p14:tracePt t="54642" x="6599238" y="3313113"/>
          <p14:tracePt t="54659" x="6786563" y="3340100"/>
          <p14:tracePt t="54676" x="6848475" y="3348038"/>
          <p14:tracePt t="54693" x="6894513" y="3357563"/>
          <p14:tracePt t="54709" x="7000875" y="3357563"/>
          <p14:tracePt t="54726" x="7037388" y="3357563"/>
          <p14:tracePt t="54744" x="7054850" y="3348038"/>
          <p14:tracePt t="54759" x="7072313" y="3340100"/>
          <p14:tracePt t="54776" x="7081838" y="3340100"/>
          <p14:tracePt t="54792" x="7081838" y="3330575"/>
          <p14:tracePt t="54810" x="7081838" y="3322638"/>
          <p14:tracePt t="54861" x="7081838" y="3313113"/>
          <p14:tracePt t="54873" x="7081838" y="3303588"/>
          <p14:tracePt t="54886" x="7081838" y="3295650"/>
          <p14:tracePt t="54899" x="7081838" y="3276600"/>
          <p14:tracePt t="54912" x="7072313" y="3259138"/>
          <p14:tracePt t="54926" x="7054850" y="3241675"/>
          <p14:tracePt t="54942" x="7045325" y="3241675"/>
          <p14:tracePt t="54959" x="7037388" y="3232150"/>
          <p14:tracePt t="54975" x="7037388" y="3214688"/>
          <p14:tracePt t="54992" x="7027863" y="3214688"/>
          <p14:tracePt t="55013" x="7018338" y="3214688"/>
          <p14:tracePt t="55077" x="7010400" y="3205163"/>
          <p14:tracePt t="55090" x="6991350" y="3205163"/>
          <p14:tracePt t="55102" x="6965950" y="3205163"/>
          <p14:tracePt t="55115" x="6919913" y="3205163"/>
          <p14:tracePt t="55127" x="6813550" y="3205163"/>
          <p14:tracePt t="55144" x="6589713" y="3205163"/>
          <p14:tracePt t="55158" x="6242050" y="3205163"/>
          <p14:tracePt t="55175" x="5875338" y="3205163"/>
          <p14:tracePt t="55191" x="5375275" y="3205163"/>
          <p14:tracePt t="55208" x="5197475" y="3205163"/>
          <p14:tracePt t="55225" x="5081588" y="3205163"/>
          <p14:tracePt t="55242" x="5000625" y="3205163"/>
          <p14:tracePt t="55242" x="4965700" y="3205163"/>
          <p14:tracePt t="55258" x="4946650" y="3205163"/>
          <p14:tracePt t="55275" x="4929188" y="3205163"/>
          <p14:tracePt t="55291" x="4919663" y="3205163"/>
          <p14:tracePt t="55308" x="4911725" y="3205163"/>
          <p14:tracePt t="55331" x="4902200" y="3205163"/>
          <p14:tracePt t="55509" x="4911725" y="3205163"/>
          <p14:tracePt t="55523" x="5000625" y="3205163"/>
          <p14:tracePt t="55535" x="5276850" y="3205163"/>
          <p14:tracePt t="55547" x="5875338" y="3197225"/>
          <p14:tracePt t="55560" x="6562725" y="3179763"/>
          <p14:tracePt t="55575" x="7116763" y="3160713"/>
          <p14:tracePt t="55591" x="7537450" y="3160713"/>
          <p14:tracePt t="55607" x="7885113" y="3143250"/>
          <p14:tracePt t="55624" x="8412163" y="3143250"/>
          <p14:tracePt t="55641" x="8528050" y="3143250"/>
          <p14:tracePt t="55657" x="8626475" y="3160713"/>
          <p14:tracePt t="55674" x="8680450" y="3179763"/>
          <p14:tracePt t="55690" x="8705850" y="3187700"/>
          <p14:tracePt t="55866" x="8724900" y="3187700"/>
          <p14:tracePt t="55878" x="8742363" y="3187700"/>
          <p14:tracePt t="55891" x="8804275" y="3187700"/>
          <p14:tracePt t="55904" x="8939213" y="3187700"/>
          <p14:tracePt t="55916" x="9161463" y="3187700"/>
          <p14:tracePt t="55929" x="9412288" y="3187700"/>
          <p14:tracePt t="55942" x="9563100" y="3197225"/>
          <p14:tracePt t="55957" x="9661525" y="3205163"/>
          <p14:tracePt t="55973" x="9705975" y="3205163"/>
          <p14:tracePt t="55991" x="9742488" y="3214688"/>
          <p14:tracePt t="56006" x="9769475" y="3224213"/>
          <p14:tracePt t="56057" x="9777413" y="3232150"/>
          <p14:tracePt t="56502" x="9777413" y="3241675"/>
          <p14:tracePt t="56515" x="9786938" y="3259138"/>
          <p14:tracePt t="56527" x="9786938" y="3268663"/>
          <p14:tracePt t="56541" x="9804400" y="3286125"/>
          <p14:tracePt t="56555" x="9823450" y="3313113"/>
          <p14:tracePt t="56572" x="9840913" y="3322638"/>
          <p14:tracePt t="56589" x="9848850" y="3330575"/>
          <p14:tracePt t="56605" x="9858375" y="3348038"/>
          <p14:tracePt t="56622" x="9867900" y="3348038"/>
          <p14:tracePt t="56642" x="9875838" y="3348038"/>
          <p14:tracePt t="56655" x="9885363" y="3357563"/>
          <p14:tracePt t="56672" x="9894888" y="3357563"/>
          <p14:tracePt t="56689" x="9902825" y="3357563"/>
          <p14:tracePt t="56706" x="9912350" y="3357563"/>
          <p14:tracePt t="56731" x="9920288" y="3357563"/>
          <p14:tracePt t="56744" x="9929813" y="3367088"/>
          <p14:tracePt t="56757" x="9939338" y="3367088"/>
          <p14:tracePt t="56772" x="9947275" y="3367088"/>
          <p14:tracePt t="66088" x="9929813" y="3367088"/>
          <p14:tracePt t="66101" x="9867900" y="3367088"/>
          <p14:tracePt t="66113" x="9680575" y="3375025"/>
          <p14:tracePt t="66126" x="9304338" y="3411538"/>
          <p14:tracePt t="66139" x="8724900" y="3482975"/>
          <p14:tracePt t="66158" x="8188325" y="3562350"/>
          <p14:tracePt t="66170" x="7875588" y="3608388"/>
          <p14:tracePt t="66187" x="7537450" y="3670300"/>
          <p14:tracePt t="66204" x="6929438" y="3813175"/>
          <p14:tracePt t="66220" x="6759575" y="3848100"/>
          <p14:tracePt t="66237" x="6634163" y="3867150"/>
          <p14:tracePt t="66254" x="6537325" y="3884613"/>
          <p14:tracePt t="66457" x="6518275" y="3884613"/>
          <p14:tracePt t="66470" x="6500813" y="3884613"/>
          <p14:tracePt t="66482" x="6446838" y="3884613"/>
          <p14:tracePt t="66495" x="6323013" y="3884613"/>
          <p14:tracePt t="66508" x="6108700" y="3884613"/>
          <p14:tracePt t="66521" x="5759450" y="3884613"/>
          <p14:tracePt t="66536" x="5456238" y="3884613"/>
          <p14:tracePt t="66553" x="5322888" y="3884613"/>
          <p14:tracePt t="66569" x="5232400" y="3884613"/>
          <p14:tracePt t="66586" x="5108575" y="3884613"/>
          <p14:tracePt t="66603" x="5072063" y="3884613"/>
          <p14:tracePt t="66619" x="5027613" y="3884613"/>
          <p14:tracePt t="66636" x="4965700" y="3884613"/>
          <p14:tracePt t="66653" x="4946650" y="3894138"/>
          <p14:tracePt t="66671" x="4938713" y="3894138"/>
          <p14:tracePt t="66686" x="4911725" y="3911600"/>
          <p14:tracePt t="66703" x="4902200" y="3911600"/>
          <p14:tracePt t="66877" x="4919663" y="3911600"/>
          <p14:tracePt t="66889" x="4965700" y="3911600"/>
          <p14:tracePt t="66902" x="5054600" y="3894138"/>
          <p14:tracePt t="66915" x="5160963" y="3884613"/>
          <p14:tracePt t="66928" x="5303838" y="3867150"/>
          <p14:tracePt t="66941" x="5438775" y="3840163"/>
          <p14:tracePt t="66953" x="5608638" y="3822700"/>
          <p14:tracePt t="66969" x="5741988" y="3795713"/>
          <p14:tracePt t="66986" x="5894388" y="3768725"/>
          <p14:tracePt t="67002" x="6072188" y="3751263"/>
          <p14:tracePt t="67019" x="6438900" y="3732213"/>
          <p14:tracePt t="67035" x="6688138" y="3732213"/>
          <p14:tracePt t="67052" x="6938963" y="3732213"/>
          <p14:tracePt t="67068" x="7518400" y="3751263"/>
          <p14:tracePt t="67085" x="7804150" y="3795713"/>
          <p14:tracePt t="67102" x="7974013" y="3830638"/>
          <p14:tracePt t="67119" x="8205788" y="3894138"/>
          <p14:tracePt t="67135" x="8277225" y="3911600"/>
          <p14:tracePt t="67152" x="8304213" y="3929063"/>
          <p14:tracePt t="67168" x="8313738" y="3929063"/>
          <p14:tracePt t="67185" x="8323263" y="3929063"/>
          <p14:tracePt t="67360" x="8331200" y="3929063"/>
          <p14:tracePt t="67373" x="8340725" y="3929063"/>
          <p14:tracePt t="67386" x="8385175" y="3929063"/>
          <p14:tracePt t="67398" x="8510588" y="3946525"/>
          <p14:tracePt t="67411" x="8732838" y="3965575"/>
          <p14:tracePt t="67424" x="9117013" y="4037013"/>
          <p14:tracePt t="67437" x="9429750" y="4081463"/>
          <p14:tracePt t="67451" x="9545638" y="4116388"/>
          <p14:tracePt t="67468" x="9626600" y="4125913"/>
          <p14:tracePt t="67484" x="9698038" y="4143375"/>
          <p14:tracePt t="67501" x="9769475" y="4152900"/>
          <p14:tracePt t="67518" x="9786938" y="4152900"/>
          <p14:tracePt t="67534" x="9804400" y="4152900"/>
          <p14:tracePt t="67551" x="9813925" y="4160838"/>
          <p14:tracePt t="67589" x="9823450" y="4160838"/>
          <p14:tracePt t="67754" x="9804400" y="4160838"/>
          <p14:tracePt t="67767" x="9752013" y="4160838"/>
          <p14:tracePt t="67780" x="9705975" y="4160838"/>
          <p14:tracePt t="67793" x="9644063" y="4160838"/>
          <p14:tracePt t="67805" x="9572625" y="4160838"/>
          <p14:tracePt t="67818" x="9510713" y="4160838"/>
          <p14:tracePt t="67834" x="9447213" y="4160838"/>
          <p14:tracePt t="67850" x="9412288" y="4160838"/>
          <p14:tracePt t="67867" x="9385300" y="4160838"/>
          <p14:tracePt t="67884" x="9331325" y="4160838"/>
          <p14:tracePt t="67900" x="9304338" y="4160838"/>
          <p14:tracePt t="67917" x="9269413" y="4160838"/>
          <p14:tracePt t="67934" x="9215438" y="4160838"/>
          <p14:tracePt t="67950" x="9180513" y="4160838"/>
          <p14:tracePt t="67967" x="9117013" y="4160838"/>
          <p14:tracePt t="67984" x="9010650" y="4160838"/>
          <p14:tracePt t="68000" x="8947150" y="4160838"/>
          <p14:tracePt t="68017" x="8894763" y="4160838"/>
          <p14:tracePt t="68033" x="8848725" y="4160838"/>
          <p14:tracePt t="68050" x="8759825" y="4160838"/>
          <p14:tracePt t="68067" x="8724900" y="4160838"/>
          <p14:tracePt t="68083" x="8688388" y="4160838"/>
          <p14:tracePt t="68100" x="8661400" y="4160838"/>
          <p14:tracePt t="68117" x="8653463" y="4160838"/>
          <p14:tracePt t="68136" x="8643938" y="4160838"/>
          <p14:tracePt t="73141" x="8643938" y="4170363"/>
          <p14:tracePt t="73166" x="8643938" y="4179888"/>
          <p14:tracePt t="73179" x="8643938" y="4197350"/>
          <p14:tracePt t="73192" x="8661400" y="4205288"/>
          <p14:tracePt t="73204" x="8670925" y="4224338"/>
          <p14:tracePt t="73217" x="8680450" y="4241800"/>
          <p14:tracePt t="73230" x="8688388" y="4241800"/>
          <p14:tracePt t="73242" x="8688388" y="4251325"/>
          <p14:tracePt t="73257" x="8688388" y="4259263"/>
          <p14:tracePt t="73275" x="8670925" y="4268788"/>
          <p14:tracePt t="73290" x="8501063" y="4295775"/>
          <p14:tracePt t="73307" x="7331075" y="4348163"/>
          <p14:tracePt t="73323" x="6715125" y="4348163"/>
          <p14:tracePt t="73340" x="6411913" y="4348163"/>
          <p14:tracePt t="73358" x="6180138" y="4322763"/>
          <p14:tracePt t="73373" x="6116638" y="4295775"/>
          <p14:tracePt t="73390" x="6081713" y="4276725"/>
          <p14:tracePt t="73406" x="6072188" y="4268788"/>
          <p14:tracePt t="73423" x="6062663" y="4251325"/>
          <p14:tracePt t="73459" x="6062663" y="4241800"/>
          <p14:tracePt t="73471" x="6081713" y="4232275"/>
          <p14:tracePt t="73484" x="6134100" y="4214813"/>
          <p14:tracePt t="73497" x="6276975" y="4179888"/>
          <p14:tracePt t="73509" x="6491288" y="4143375"/>
          <p14:tracePt t="73524" x="6732588" y="4098925"/>
          <p14:tracePt t="73539" x="6946900" y="4062413"/>
          <p14:tracePt t="73557" x="7054850" y="4044950"/>
          <p14:tracePt t="73573" x="7242175" y="4044950"/>
          <p14:tracePt t="73590" x="7313613" y="4044950"/>
          <p14:tracePt t="73607" x="7367588" y="4044950"/>
          <p14:tracePt t="73624" x="7394575" y="4062413"/>
          <p14:tracePt t="73640" x="7402513" y="4062413"/>
          <p14:tracePt t="73656" x="7412038" y="4071938"/>
          <p14:tracePt t="73673" x="7412038" y="4081463"/>
          <p14:tracePt t="73690" x="7259638" y="4160838"/>
          <p14:tracePt t="73707" x="6973888" y="4259263"/>
          <p14:tracePt t="73722" x="6554788" y="4384675"/>
          <p14:tracePt t="73739" x="5830888" y="4500563"/>
          <p14:tracePt t="73756" x="5670550" y="4510088"/>
          <p14:tracePt t="73772" x="5562600" y="4527550"/>
          <p14:tracePt t="73791" x="5394325" y="4527550"/>
          <p14:tracePt t="73805" x="5340350" y="4518025"/>
          <p14:tracePt t="73822" x="5303838" y="4500563"/>
          <p14:tracePt t="73839" x="5276850" y="4483100"/>
          <p14:tracePt t="73855" x="5251450" y="4473575"/>
          <p14:tracePt t="73878" x="5251450" y="4465638"/>
          <p14:tracePt t="73891" x="5251450" y="4456113"/>
          <p14:tracePt t="73905" x="5251450" y="4438650"/>
          <p14:tracePt t="73922" x="5313363" y="4394200"/>
          <p14:tracePt t="73938" x="5429250" y="4313238"/>
          <p14:tracePt t="73956" x="5973763" y="4089400"/>
          <p14:tracePt t="73972" x="6269038" y="4010025"/>
          <p14:tracePt t="73988" x="6483350" y="3965575"/>
          <p14:tracePt t="74005" x="6732588" y="3965575"/>
          <p14:tracePt t="74022" x="6840538" y="3965575"/>
          <p14:tracePt t="74039" x="6938963" y="3965575"/>
          <p14:tracePt t="74056" x="7081838" y="4027488"/>
          <p14:tracePt t="74072" x="7108825" y="4054475"/>
          <p14:tracePt t="74088" x="7126288" y="4089400"/>
          <p14:tracePt t="74105" x="7134225" y="4098925"/>
          <p14:tracePt t="74121" x="7134225" y="4116388"/>
          <p14:tracePt t="74138" x="7062788" y="4143375"/>
          <p14:tracePt t="74155" x="6894513" y="4179888"/>
          <p14:tracePt t="74172" x="6242050" y="4268788"/>
          <p14:tracePt t="74189" x="5991225" y="4286250"/>
          <p14:tracePt t="74205" x="5875338" y="4295775"/>
          <p14:tracePt t="74222" x="5795963" y="4295775"/>
          <p14:tracePt t="74239" x="5786438" y="4295775"/>
          <p14:tracePt t="74255" x="5776913" y="4295775"/>
          <p14:tracePt t="74285" x="5795963" y="4295775"/>
          <p14:tracePt t="74297" x="5929313" y="4276725"/>
          <p14:tracePt t="74310" x="6411913" y="4224338"/>
          <p14:tracePt t="74323" x="7108825" y="4187825"/>
          <p14:tracePt t="74338" x="7823200" y="4187825"/>
          <p14:tracePt t="74355" x="8375650" y="4214813"/>
          <p14:tracePt t="74371" x="8705850" y="4259263"/>
          <p14:tracePt t="74388" x="8991600" y="4322763"/>
          <p14:tracePt t="74404" x="9045575" y="4340225"/>
          <p14:tracePt t="74603" x="9072563" y="4340225"/>
          <p14:tracePt t="74615" x="9170988" y="4340225"/>
          <p14:tracePt t="74628" x="9385300" y="4340225"/>
          <p14:tracePt t="74641" x="9759950" y="4340225"/>
          <p14:tracePt t="74654" x="10161588" y="4348163"/>
          <p14:tracePt t="74671" x="10358438" y="4394200"/>
          <p14:tracePt t="74687" x="10456863" y="4411663"/>
          <p14:tracePt t="74704" x="10518775" y="4429125"/>
          <p14:tracePt t="74720" x="10528300" y="4438650"/>
          <p14:tracePt t="74743" x="10537825" y="4438650"/>
          <p14:tracePt t="79899" x="10518775" y="4438650"/>
          <p14:tracePt t="79912" x="10402888" y="4491038"/>
          <p14:tracePt t="79925" x="10082213" y="4581525"/>
          <p14:tracePt t="79938" x="9447213" y="4714875"/>
          <p14:tracePt t="79951" x="8670925" y="4830763"/>
          <p14:tracePt t="79963" x="8037513" y="4911725"/>
          <p14:tracePt t="79977" x="7608888" y="4946650"/>
          <p14:tracePt t="79994" x="7126288" y="4991100"/>
          <p14:tracePt t="80010" x="6823075" y="5045075"/>
          <p14:tracePt t="80027" x="6446838" y="5108575"/>
          <p14:tracePt t="80044" x="6367463" y="5126038"/>
          <p14:tracePt t="80060" x="6340475" y="5126038"/>
          <p14:tracePt t="80077" x="6323013" y="5133975"/>
          <p14:tracePt t="80078" x="6313488" y="5133975"/>
          <p14:tracePt t="80103" x="6348413" y="5133975"/>
          <p14:tracePt t="80243" x="6340475" y="5133975"/>
          <p14:tracePt t="80256" x="6296025" y="5133975"/>
          <p14:tracePt t="80269" x="6161088" y="5133975"/>
          <p14:tracePt t="80281" x="5938838" y="5133975"/>
          <p14:tracePt t="80294" x="5562600" y="5126038"/>
          <p14:tracePt t="80310" x="5232400" y="5108575"/>
          <p14:tracePt t="80326" x="5054600" y="5099050"/>
          <p14:tracePt t="80343" x="4929188" y="5081588"/>
          <p14:tracePt t="80360" x="4732338" y="5037138"/>
          <p14:tracePt t="80376" x="4670425" y="5018088"/>
          <p14:tracePt t="80393" x="4608513" y="5000625"/>
          <p14:tracePt t="80409" x="4545013" y="4983163"/>
          <p14:tracePt t="80426" x="4527550" y="4983163"/>
          <p14:tracePt t="80443" x="4527550" y="4973638"/>
          <p14:tracePt t="80460" x="4510088" y="4973638"/>
          <p14:tracePt t="80536" x="4510088" y="4965700"/>
          <p14:tracePt t="80574" x="4518025" y="4956175"/>
          <p14:tracePt t="80586" x="4625975" y="4938713"/>
          <p14:tracePt t="80599" x="4795838" y="4929188"/>
          <p14:tracePt t="80612" x="5170488" y="4911725"/>
          <p14:tracePt t="80626" x="5562600" y="4911725"/>
          <p14:tracePt t="80642" x="5840413" y="4911725"/>
          <p14:tracePt t="80659" x="6010275" y="4911725"/>
          <p14:tracePt t="80677" x="6251575" y="4911725"/>
          <p14:tracePt t="80693" x="6367463" y="4911725"/>
          <p14:tracePt t="80709" x="6483350" y="4911725"/>
          <p14:tracePt t="80726" x="6634163" y="4911725"/>
          <p14:tracePt t="80943" x="6643688" y="4911725"/>
          <p14:tracePt t="80956" x="6680200" y="4911725"/>
          <p14:tracePt t="80968" x="6831013" y="4911725"/>
          <p14:tracePt t="80981" x="7180263" y="4911725"/>
          <p14:tracePt t="80995" x="7742238" y="4911725"/>
          <p14:tracePt t="81009" x="8259763" y="4911725"/>
          <p14:tracePt t="81025" x="8589963" y="4911725"/>
          <p14:tracePt t="81042" x="8732838" y="4911725"/>
          <p14:tracePt t="81059" x="8947150" y="4911725"/>
          <p14:tracePt t="81075" x="9018588" y="4911725"/>
          <p14:tracePt t="81092" x="9063038" y="4911725"/>
          <p14:tracePt t="81108" x="9090025" y="4911725"/>
          <p14:tracePt t="81299" x="9099550" y="4911725"/>
          <p14:tracePt t="81312" x="9134475" y="4911725"/>
          <p14:tracePt t="81325" x="9224963" y="4919663"/>
          <p14:tracePt t="81338" x="9439275" y="4973638"/>
          <p14:tracePt t="81350" x="9786938" y="5072063"/>
          <p14:tracePt t="81363" x="10153650" y="5170488"/>
          <p14:tracePt t="81376" x="10367963" y="5214938"/>
          <p14:tracePt t="81391" x="10491788" y="5241925"/>
          <p14:tracePt t="81408" x="10590213" y="5251450"/>
          <p14:tracePt t="81425" x="10644188" y="5268913"/>
          <p14:tracePt t="81441" x="10688638" y="5276850"/>
          <p14:tracePt t="81458" x="10698163" y="5276850"/>
          <p14:tracePt t="82534" x="10671175" y="5276850"/>
          <p14:tracePt t="82547" x="10572750" y="5276850"/>
          <p14:tracePt t="82560" x="10269538" y="5259388"/>
          <p14:tracePt t="82573" x="9698038" y="5241925"/>
          <p14:tracePt t="82589" x="9099550" y="5187950"/>
          <p14:tracePt t="82605" x="8697913" y="5153025"/>
          <p14:tracePt t="82622" x="8447088" y="5153025"/>
          <p14:tracePt t="82625" x="8251825" y="5153025"/>
          <p14:tracePt t="82639" x="8116888" y="5153025"/>
          <p14:tracePt t="82656" x="8001000" y="5153025"/>
          <p14:tracePt t="82672" x="7920038" y="5153025"/>
          <p14:tracePt t="82689" x="7858125" y="5153025"/>
          <p14:tracePt t="82706" x="7848600" y="5153025"/>
          <p14:tracePt t="82916" x="7831138" y="5153025"/>
          <p14:tracePt t="82929" x="7813675" y="5153025"/>
          <p14:tracePt t="82941" x="7777163" y="5143500"/>
          <p14:tracePt t="82957" x="7688263" y="5116513"/>
          <p14:tracePt t="82972" x="7491413" y="5081588"/>
          <p14:tracePt t="82988" x="7153275" y="4991100"/>
          <p14:tracePt t="83005" x="6446838" y="4867275"/>
          <p14:tracePt t="83022" x="6215063" y="4840288"/>
          <p14:tracePt t="83038" x="6037263" y="4840288"/>
          <p14:tracePt t="83055" x="5902325" y="4840288"/>
          <p14:tracePt t="83071" x="5697538" y="4857750"/>
          <p14:tracePt t="83088" x="5634038" y="4875213"/>
          <p14:tracePt t="83104" x="5589588" y="4884738"/>
          <p14:tracePt t="83121" x="5562600" y="4902200"/>
          <p14:tracePt t="83138" x="5562600" y="4919663"/>
          <p14:tracePt t="83157" x="5589588" y="4991100"/>
          <p14:tracePt t="83171" x="5688013" y="5062538"/>
          <p14:tracePt t="83188" x="5911850" y="5170488"/>
          <p14:tracePt t="83205" x="6251575" y="5268913"/>
          <p14:tracePt t="83222" x="6875463" y="5357813"/>
          <p14:tracePt t="83237" x="7062788" y="5375275"/>
          <p14:tracePt t="83254" x="7215188" y="5384800"/>
          <p14:tracePt t="83271" x="7323138" y="5384800"/>
          <p14:tracePt t="83287" x="7500938" y="5384800"/>
          <p14:tracePt t="83304" x="7572375" y="5348288"/>
          <p14:tracePt t="83321" x="7643813" y="5295900"/>
          <p14:tracePt t="83337" x="7724775" y="5224463"/>
          <p14:tracePt t="83354" x="7732713" y="5205413"/>
          <p14:tracePt t="83370" x="7742238" y="5197475"/>
          <p14:tracePt t="83387" x="7742238" y="5187950"/>
          <p14:tracePt t="83412" x="7742238" y="5180013"/>
          <p14:tracePt t="83425" x="7732713" y="5170488"/>
          <p14:tracePt t="83437" x="7680325" y="5133975"/>
          <p14:tracePt t="83454" x="7572375" y="5081588"/>
          <p14:tracePt t="83470" x="7446963" y="5027613"/>
          <p14:tracePt t="83488" x="7205663" y="4965700"/>
          <p14:tracePt t="83504" x="7153275" y="4965700"/>
          <p14:tracePt t="83521" x="7089775" y="4965700"/>
          <p14:tracePt t="83537" x="7045325" y="4965700"/>
          <p14:tracePt t="83554" x="7000875" y="4983163"/>
          <p14:tracePt t="83570" x="6983413" y="4983163"/>
          <p14:tracePt t="83587" x="6973888" y="5010150"/>
          <p14:tracePt t="83604" x="6956425" y="5081588"/>
          <p14:tracePt t="83620" x="6946900" y="5160963"/>
          <p14:tracePt t="83642" x="6946900" y="5286375"/>
          <p14:tracePt t="83654" x="6946900" y="5322888"/>
          <p14:tracePt t="83670" x="6946900" y="5348288"/>
          <p14:tracePt t="83687" x="6965950" y="5357813"/>
          <p14:tracePt t="83703" x="7010400" y="5384800"/>
          <p14:tracePt t="83720" x="7161213" y="5411788"/>
          <p14:tracePt t="83736" x="7269163" y="5419725"/>
          <p14:tracePt t="83754" x="7394575" y="5419725"/>
          <p14:tracePt t="83770" x="7643813" y="5375275"/>
          <p14:tracePt t="83787" x="7724775" y="5322888"/>
          <p14:tracePt t="83803" x="7786688" y="5259388"/>
          <p14:tracePt t="83820" x="7848600" y="5170488"/>
          <p14:tracePt t="83836" x="7858125" y="5143500"/>
          <p14:tracePt t="83853" x="7867650" y="5116513"/>
          <p14:tracePt t="83870" x="7875588" y="5072063"/>
          <p14:tracePt t="83886" x="7875588" y="5037138"/>
          <p14:tracePt t="83903" x="7848600" y="4965700"/>
          <p14:tracePt t="83920" x="7634288" y="4822825"/>
          <p14:tracePt t="83936" x="7439025" y="4768850"/>
          <p14:tracePt t="83953" x="7197725" y="4741863"/>
          <p14:tracePt t="83969" x="6973888" y="4741863"/>
          <p14:tracePt t="83986" x="6527800" y="4857750"/>
          <p14:tracePt t="84003" x="6367463" y="4929188"/>
          <p14:tracePt t="84020" x="6286500" y="4973638"/>
          <p14:tracePt t="84036" x="6161088" y="5072063"/>
          <p14:tracePt t="84053" x="6126163" y="5126038"/>
          <p14:tracePt t="84069" x="6099175" y="5170488"/>
          <p14:tracePt t="84086" x="6072188" y="5259388"/>
          <p14:tracePt t="84102" x="6062663" y="5313363"/>
          <p14:tracePt t="84119" x="6062663" y="5330825"/>
          <p14:tracePt t="84136" x="6062663" y="5384800"/>
          <p14:tracePt t="84152" x="6072188" y="5411788"/>
          <p14:tracePt t="84169" x="6089650" y="5429250"/>
          <p14:tracePt t="84186" x="6153150" y="5456238"/>
          <p14:tracePt t="84202" x="6419850" y="5473700"/>
          <p14:tracePt t="84219" x="6670675" y="5473700"/>
          <p14:tracePt t="84235" x="6946900" y="5473700"/>
          <p14:tracePt t="84252" x="7331075" y="5340350"/>
          <p14:tracePt t="84269" x="7419975" y="5303838"/>
          <p14:tracePt t="84286" x="7483475" y="5268913"/>
          <p14:tracePt t="84302" x="7527925" y="5214938"/>
          <p14:tracePt t="84319" x="7527925" y="5205413"/>
          <p14:tracePt t="84336" x="7537450" y="5205413"/>
          <p14:tracePt t="84352" x="7545388" y="5187950"/>
          <p14:tracePt t="84368" x="7545388" y="5180013"/>
          <p14:tracePt t="84385" x="7545388" y="5153025"/>
          <p14:tracePt t="84402" x="7518400" y="5116513"/>
          <p14:tracePt t="84418" x="7429500" y="5018088"/>
          <p14:tracePt t="84435" x="7340600" y="4973638"/>
          <p14:tracePt t="84452" x="7232650" y="4929188"/>
          <p14:tracePt t="84469" x="7010400" y="4875213"/>
          <p14:tracePt t="84485" x="6884988" y="4875213"/>
          <p14:tracePt t="84502" x="6759575" y="4884738"/>
          <p14:tracePt t="84519" x="6545263" y="4946650"/>
          <p14:tracePt t="84535" x="6465888" y="4991100"/>
          <p14:tracePt t="84553" x="6429375" y="5018088"/>
          <p14:tracePt t="84569" x="6394450" y="5072063"/>
          <p14:tracePt t="84585" x="6375400" y="5099050"/>
          <p14:tracePt t="84602" x="6357938" y="5116513"/>
          <p14:tracePt t="84618" x="6357938" y="5143500"/>
          <p14:tracePt t="84635" x="6357938" y="5180013"/>
          <p14:tracePt t="84652" x="6357938" y="5197475"/>
          <p14:tracePt t="84668" x="6394450" y="5224463"/>
          <p14:tracePt t="84685" x="6554788" y="5286375"/>
          <p14:tracePt t="84702" x="6680200" y="5303838"/>
          <p14:tracePt t="84718" x="6823075" y="5340350"/>
          <p14:tracePt t="84735" x="7108825" y="5357813"/>
          <p14:tracePt t="84751" x="7259638" y="5367338"/>
          <p14:tracePt t="84768" x="7394575" y="5367338"/>
          <p14:tracePt t="84785" x="7653338" y="5357813"/>
          <p14:tracePt t="84801" x="7724775" y="5340350"/>
          <p14:tracePt t="84818" x="7786688" y="5313363"/>
          <p14:tracePt t="84834" x="7823200" y="5295900"/>
          <p14:tracePt t="84851" x="7858125" y="5259388"/>
          <p14:tracePt t="84868" x="7858125" y="5251450"/>
          <p14:tracePt t="84884" x="7875588" y="5232400"/>
          <p14:tracePt t="84901" x="7885113" y="5170488"/>
          <p14:tracePt t="84918" x="7894638" y="5133975"/>
          <p14:tracePt t="84934" x="7902575" y="5108575"/>
          <p14:tracePt t="84951" x="7894638" y="5045075"/>
          <p14:tracePt t="84967" x="7858125" y="5010150"/>
          <p14:tracePt t="84984" x="7759700" y="4965700"/>
          <p14:tracePt t="85001" x="7446963" y="4894263"/>
          <p14:tracePt t="85018" x="7242175" y="4867275"/>
          <p14:tracePt t="85034" x="7054850" y="4857750"/>
          <p14:tracePt t="85051" x="6884988" y="4857750"/>
          <p14:tracePt t="85067" x="6643688" y="4902200"/>
          <p14:tracePt t="85084" x="6572250" y="4919663"/>
          <p14:tracePt t="85100" x="6491288" y="4946650"/>
          <p14:tracePt t="85117" x="6438900" y="4965700"/>
          <p14:tracePt t="85134" x="6419850" y="4983163"/>
          <p14:tracePt t="85150" x="6411913" y="4991100"/>
          <p14:tracePt t="85167" x="6402388" y="5000625"/>
          <p14:tracePt t="85184" x="6402388" y="5010150"/>
          <p14:tracePt t="85200" x="6402388" y="5027613"/>
          <p14:tracePt t="85217" x="6402388" y="5089525"/>
          <p14:tracePt t="85234" x="6438900" y="5116513"/>
          <p14:tracePt t="85250" x="6491288" y="5153025"/>
          <p14:tracePt t="85267" x="6572250" y="5197475"/>
          <p14:tracePt t="85284" x="6777038" y="5241925"/>
          <p14:tracePt t="85300" x="6902450" y="5241925"/>
          <p14:tracePt t="85317" x="7000875" y="5259388"/>
          <p14:tracePt t="85334" x="7170738" y="5259388"/>
          <p14:tracePt t="85351" x="7259638" y="5241925"/>
          <p14:tracePt t="85367" x="7323138" y="5214938"/>
          <p14:tracePt t="85383" x="7456488" y="5143500"/>
          <p14:tracePt t="85400" x="7500938" y="5108575"/>
          <p14:tracePt t="85417" x="7554913" y="5072063"/>
          <p14:tracePt t="85434" x="7616825" y="5027613"/>
          <p14:tracePt t="85450" x="7634288" y="5018088"/>
          <p14:tracePt t="85467" x="7653338" y="5000625"/>
          <p14:tracePt t="85483" x="7661275" y="5000625"/>
          <p14:tracePt t="85500" x="7661275" y="4991100"/>
          <p14:tracePt t="85516" x="7670800" y="4991100"/>
          <p14:tracePt t="85535" x="7670800" y="4983163"/>
          <p14:tracePt t="85550" x="7634288" y="4965700"/>
          <p14:tracePt t="85566" x="7537450" y="4929188"/>
          <p14:tracePt t="85583" x="7358063" y="4884738"/>
          <p14:tracePt t="85600" x="6983413" y="4830763"/>
          <p14:tracePt t="85616" x="6894513" y="4830763"/>
          <p14:tracePt t="85633" x="6804025" y="4830763"/>
          <p14:tracePt t="85650" x="6705600" y="4830763"/>
          <p14:tracePt t="85666" x="6680200" y="4848225"/>
          <p14:tracePt t="85683" x="6661150" y="4848225"/>
          <p14:tracePt t="85700" x="6653213" y="4848225"/>
          <p14:tracePt t="85717" x="6653213" y="4857750"/>
          <p14:tracePt t="86375" x="6670675" y="4857750"/>
          <p14:tracePt t="86388" x="6715125" y="4857750"/>
          <p14:tracePt t="86401" x="6848475" y="4857750"/>
          <p14:tracePt t="86416" x="7161213" y="4857750"/>
          <p14:tracePt t="86432" x="7661275" y="4875213"/>
          <p14:tracePt t="86448" x="8215313" y="4929188"/>
          <p14:tracePt t="86465" x="8912225" y="5045075"/>
          <p14:tracePt t="86482" x="9180513" y="5116513"/>
          <p14:tracePt t="86498" x="9367838" y="5197475"/>
          <p14:tracePt t="86515" x="9572625" y="5268913"/>
          <p14:tracePt t="86531" x="9617075" y="5295900"/>
          <p14:tracePt t="86548" x="9634538" y="5303838"/>
          <p14:tracePt t="86565" x="9653588" y="5313363"/>
          <p14:tracePt t="92205" x="9634538" y="5313363"/>
          <p14:tracePt t="92217" x="9537700" y="5313363"/>
          <p14:tracePt t="92230" x="9251950" y="5313363"/>
          <p14:tracePt t="92243" x="8680450" y="5313363"/>
          <p14:tracePt t="92256" x="7966075" y="5313363"/>
          <p14:tracePt t="92270" x="7518400" y="5313363"/>
          <p14:tracePt t="92287" x="7197725" y="5313363"/>
          <p14:tracePt t="92303" x="6965950" y="5313363"/>
          <p14:tracePt t="92321" x="6742113" y="5313363"/>
          <p14:tracePt t="92337" x="6680200" y="5313363"/>
          <p14:tracePt t="92354" x="6653213" y="5313363"/>
          <p14:tracePt t="92561" x="6643688" y="5313363"/>
          <p14:tracePt t="92573" x="6616700" y="5313363"/>
          <p14:tracePt t="92587" x="6562725" y="5313363"/>
          <p14:tracePt t="92599" x="6429375" y="5313363"/>
          <p14:tracePt t="92612" x="6197600" y="5313363"/>
          <p14:tracePt t="92625" x="5848350" y="5313363"/>
          <p14:tracePt t="92637" x="5572125" y="5313363"/>
          <p14:tracePt t="92653" x="5446713" y="5313363"/>
          <p14:tracePt t="92670" x="5375275" y="5313363"/>
          <p14:tracePt t="92686" x="5313363" y="5322888"/>
          <p14:tracePt t="92703" x="5232400" y="5330825"/>
          <p14:tracePt t="92719" x="5214938" y="5330825"/>
          <p14:tracePt t="92736" x="5205413" y="5330825"/>
          <p14:tracePt t="92753" x="5197475" y="5330825"/>
          <p14:tracePt t="92771" x="5187950" y="5330825"/>
          <p14:tracePt t="92892" x="5187950" y="5340350"/>
          <p14:tracePt t="93044" x="5180013" y="5348288"/>
          <p14:tracePt t="93057" x="5170488" y="5348288"/>
          <p14:tracePt t="93070" x="5153025" y="5357813"/>
          <p14:tracePt t="93083" x="5133975" y="5367338"/>
          <p14:tracePt t="93095" x="5108575" y="5375275"/>
          <p14:tracePt t="93108" x="5072063" y="5394325"/>
          <p14:tracePt t="93121" x="5027613" y="5411788"/>
          <p14:tracePt t="93135" x="4991100" y="5438775"/>
          <p14:tracePt t="93152" x="4965700" y="5438775"/>
          <p14:tracePt t="93169" x="4938713" y="5446713"/>
          <p14:tracePt t="93185" x="4902200" y="5465763"/>
          <p14:tracePt t="93204" x="4884738" y="5465763"/>
          <p14:tracePt t="93219" x="4875213" y="5465763"/>
          <p14:tracePt t="93235" x="4848225" y="5473700"/>
          <p14:tracePt t="93252" x="4840288" y="5483225"/>
          <p14:tracePt t="93268" x="4822825" y="5483225"/>
          <p14:tracePt t="93286" x="4813300" y="5483225"/>
          <p14:tracePt t="93302" x="4813300" y="5491163"/>
          <p14:tracePt t="93318" x="4803775" y="5491163"/>
          <p14:tracePt t="93337" x="4795838" y="5491163"/>
          <p14:tracePt t="93477" x="4803775" y="5491163"/>
          <p14:tracePt t="93490" x="4830763" y="5491163"/>
          <p14:tracePt t="93503" x="4911725" y="5491163"/>
          <p14:tracePt t="93518" x="5081588" y="5491163"/>
          <p14:tracePt t="93534" x="5411788" y="5483225"/>
          <p14:tracePt t="93551" x="5715000" y="5456238"/>
          <p14:tracePt t="93568" x="6054725" y="5384800"/>
          <p14:tracePt t="93584" x="6161088" y="5375275"/>
          <p14:tracePt t="93601" x="6303963" y="5348288"/>
          <p14:tracePt t="93618" x="6518275" y="5322888"/>
          <p14:tracePt t="93897" x="6537325" y="5322888"/>
          <p14:tracePt t="93909" x="6572250" y="5322888"/>
          <p14:tracePt t="93922" x="6680200" y="5322888"/>
          <p14:tracePt t="93935" x="6938963" y="5322888"/>
          <p14:tracePt t="93950" x="7358063" y="5322888"/>
          <p14:tracePt t="93967" x="7751763" y="5322888"/>
          <p14:tracePt t="93984" x="8001000" y="5322888"/>
          <p14:tracePt t="94000" x="8242300" y="5322888"/>
          <p14:tracePt t="94017" x="8340725" y="5322888"/>
          <p14:tracePt t="94034" x="8402638" y="5322888"/>
          <p14:tracePt t="94050" x="8456613" y="5322888"/>
          <p14:tracePt t="94066" x="8474075" y="5322888"/>
          <p14:tracePt t="94304" x="8483600" y="5322888"/>
          <p14:tracePt t="94317" x="8501063" y="5322888"/>
          <p14:tracePt t="94329" x="8545513" y="5330825"/>
          <p14:tracePt t="94342" x="8634413" y="5348288"/>
          <p14:tracePt t="94355" x="8777288" y="5394325"/>
          <p14:tracePt t="94368" x="8956675" y="5438775"/>
          <p14:tracePt t="94383" x="9153525" y="5491163"/>
          <p14:tracePt t="94400" x="9323388" y="5527675"/>
          <p14:tracePt t="94416" x="9439275" y="5562600"/>
          <p14:tracePt t="94433" x="9590088" y="5589588"/>
          <p14:tracePt t="94449" x="9634538" y="5599113"/>
          <p14:tracePt t="94466" x="9661525" y="5608638"/>
          <p14:tracePt t="94483" x="9680575" y="5608638"/>
          <p14:tracePt t="94507" x="9688513" y="5608638"/>
          <p14:tracePt t="94596" x="9698038" y="5608638"/>
          <p14:tracePt t="94609" x="9698038" y="5616575"/>
          <p14:tracePt t="94622" x="9705975" y="5616575"/>
          <p14:tracePt t="94635" x="9725025" y="5626100"/>
          <p14:tracePt t="94649" x="9742488" y="5643563"/>
          <p14:tracePt t="94665" x="9759950" y="5661025"/>
          <p14:tracePt t="94682" x="9796463" y="5697538"/>
          <p14:tracePt t="94699" x="9858375" y="5813425"/>
          <p14:tracePt t="94715" x="9875838" y="5867400"/>
          <p14:tracePt t="94732" x="9894888" y="5894388"/>
          <p14:tracePt t="94749" x="9902825" y="5911850"/>
          <p14:tracePt t="94774" x="9902825" y="5919788"/>
          <p14:tracePt t="94825" x="9894888" y="5919788"/>
          <p14:tracePt t="94838" x="9831388" y="5919788"/>
          <p14:tracePt t="94851" x="9715500" y="5919788"/>
          <p14:tracePt t="94865" x="9545638" y="5919788"/>
          <p14:tracePt t="94882" x="9348788" y="5919788"/>
          <p14:tracePt t="94898" x="9188450" y="5919788"/>
          <p14:tracePt t="94915" x="9028113" y="5884863"/>
          <p14:tracePt t="94931" x="8974138" y="5857875"/>
          <p14:tracePt t="94948" x="8920163" y="5830888"/>
          <p14:tracePt t="94965" x="8858250" y="5786438"/>
          <p14:tracePt t="94981" x="8848725" y="5776913"/>
          <p14:tracePt t="95258" x="8831263" y="5776913"/>
          <p14:tracePt t="95271" x="8796338" y="5776913"/>
          <p14:tracePt t="95284" x="8724900" y="5759450"/>
          <p14:tracePt t="95299" x="8589963" y="5741988"/>
          <p14:tracePt t="95315" x="8340725" y="5724525"/>
          <p14:tracePt t="95332" x="8045450" y="5705475"/>
          <p14:tracePt t="95348" x="7634288" y="5688013"/>
          <p14:tracePt t="95364" x="7518400" y="5688013"/>
          <p14:tracePt t="95381" x="7429500" y="5688013"/>
          <p14:tracePt t="95397" x="7375525" y="5688013"/>
          <p14:tracePt t="95398" x="7340600" y="5688013"/>
          <p14:tracePt t="95414" x="7313613" y="5688013"/>
          <p14:tracePt t="95431" x="7304088" y="5688013"/>
          <p14:tracePt t="95447" x="7296150" y="5688013"/>
          <p14:tracePt t="96073" x="7286625" y="5688013"/>
          <p14:tracePt t="96086" x="7259638" y="5688013"/>
          <p14:tracePt t="96098" x="7215188" y="5688013"/>
          <p14:tracePt t="96112" x="7089775" y="5661025"/>
          <p14:tracePt t="96124" x="6902450" y="5626100"/>
          <p14:tracePt t="96137" x="6616700" y="5589588"/>
          <p14:tracePt t="96149" x="6402388" y="5562600"/>
          <p14:tracePt t="96163" x="6286500" y="5562600"/>
          <p14:tracePt t="96179" x="6197600" y="5562600"/>
          <p14:tracePt t="96196" x="6153150" y="5562600"/>
          <p14:tracePt t="96213" x="6099175" y="5581650"/>
          <p14:tracePt t="96230" x="6089650" y="5589588"/>
          <p14:tracePt t="96246" x="6072188" y="5608638"/>
          <p14:tracePt t="96262" x="6072188" y="5616575"/>
          <p14:tracePt t="96279" x="6062663" y="5653088"/>
          <p14:tracePt t="96296" x="6062663" y="5680075"/>
          <p14:tracePt t="96312" x="6072188" y="5705475"/>
          <p14:tracePt t="96330" x="6224588" y="5776913"/>
          <p14:tracePt t="96346" x="6375400" y="5822950"/>
          <p14:tracePt t="96362" x="6562725" y="5848350"/>
          <p14:tracePt t="96379" x="6894513" y="5857875"/>
          <p14:tracePt t="96395" x="7027863" y="5857875"/>
          <p14:tracePt t="96412" x="7126288" y="5840413"/>
          <p14:tracePt t="96429" x="7313613" y="5795963"/>
          <p14:tracePt t="96445" x="7375525" y="5776913"/>
          <p14:tracePt t="96462" x="7429500" y="5751513"/>
          <p14:tracePt t="96479" x="7466013" y="5732463"/>
          <p14:tracePt t="96496" x="7510463" y="5715000"/>
          <p14:tracePt t="96512" x="7527925" y="5697538"/>
          <p14:tracePt t="96529" x="7554913" y="5680075"/>
          <p14:tracePt t="96545" x="7581900" y="5643563"/>
          <p14:tracePt t="96562" x="7589838" y="5626100"/>
          <p14:tracePt t="96579" x="7599363" y="5626100"/>
          <p14:tracePt t="96595" x="7599363" y="5616575"/>
          <p14:tracePt t="96632" x="7608888" y="5616575"/>
          <p14:tracePt t="96657" x="7608888" y="5608638"/>
          <p14:tracePt t="96721" x="7599363" y="5599113"/>
          <p14:tracePt t="96734" x="7554913" y="5581650"/>
          <p14:tracePt t="96746" x="7429500" y="5562600"/>
          <p14:tracePt t="96759" x="7197725" y="5537200"/>
          <p14:tracePt t="96772" x="6867525" y="5483225"/>
          <p14:tracePt t="96785" x="6589713" y="5473700"/>
          <p14:tracePt t="96797" x="6411913" y="5473700"/>
          <p14:tracePt t="96812" x="6303963" y="5473700"/>
          <p14:tracePt t="96828" x="6197600" y="5473700"/>
          <p14:tracePt t="96845" x="6081713" y="5473700"/>
          <p14:tracePt t="96861" x="5919788" y="5483225"/>
          <p14:tracePt t="96878" x="5867400" y="5510213"/>
          <p14:tracePt t="96895" x="5822950" y="5545138"/>
          <p14:tracePt t="96912" x="5776913" y="5589588"/>
          <p14:tracePt t="96928" x="5768975" y="5608638"/>
          <p14:tracePt t="96944" x="5759450" y="5626100"/>
          <p14:tracePt t="96961" x="5759450" y="5643563"/>
          <p14:tracePt t="96978" x="5751513" y="5670550"/>
          <p14:tracePt t="96994" x="5751513" y="5688013"/>
          <p14:tracePt t="97011" x="5759450" y="5705475"/>
          <p14:tracePt t="97028" x="5848350" y="5768975"/>
          <p14:tracePt t="97044" x="5946775" y="5813425"/>
          <p14:tracePt t="97061" x="6072188" y="5857875"/>
          <p14:tracePt t="97078" x="6357938" y="5911850"/>
          <p14:tracePt t="97094" x="6510338" y="5911850"/>
          <p14:tracePt t="97111" x="6670675" y="5919788"/>
          <p14:tracePt t="97128" x="6911975" y="5919788"/>
          <p14:tracePt t="97144" x="7037388" y="5902325"/>
          <p14:tracePt t="97161" x="7143750" y="5867400"/>
          <p14:tracePt t="97177" x="7224713" y="5840413"/>
          <p14:tracePt t="97194" x="7340600" y="5795963"/>
          <p14:tracePt t="97211" x="7394575" y="5776913"/>
          <p14:tracePt t="97228" x="7473950" y="5751513"/>
          <p14:tracePt t="97244" x="7581900" y="5680075"/>
          <p14:tracePt t="97261" x="7616825" y="5643563"/>
          <p14:tracePt t="97277" x="7643813" y="5608638"/>
          <p14:tracePt t="97294" x="7670800" y="5572125"/>
          <p14:tracePt t="97311" x="7670800" y="5562600"/>
          <p14:tracePt t="97327" x="7670800" y="5554663"/>
          <p14:tracePt t="97344" x="7680325" y="5554663"/>
          <p14:tracePt t="97369" x="7680325" y="5545138"/>
          <p14:tracePt t="97421" x="7643813" y="5527675"/>
          <p14:tracePt t="97434" x="7554913" y="5518150"/>
          <p14:tracePt t="97446" x="7385050" y="5491163"/>
          <p14:tracePt t="97460" x="7153275" y="5491163"/>
          <p14:tracePt t="97477" x="6956425" y="5491163"/>
          <p14:tracePt t="97496" x="6804025" y="5491163"/>
          <p14:tracePt t="97497" x="6697663" y="5491163"/>
          <p14:tracePt t="97510" x="6589713" y="5491163"/>
          <p14:tracePt t="97527" x="6500813" y="5491163"/>
          <p14:tracePt t="97544" x="6402388" y="5491163"/>
          <p14:tracePt t="97560" x="6276975" y="5500688"/>
          <p14:tracePt t="97576" x="6232525" y="5527675"/>
          <p14:tracePt t="97593" x="6205538" y="5554663"/>
          <p14:tracePt t="97610" x="6170613" y="5581650"/>
          <p14:tracePt t="97626" x="6153150" y="5616575"/>
          <p14:tracePt t="97643" x="6143625" y="5634038"/>
          <p14:tracePt t="97660" x="6143625" y="5643563"/>
          <p14:tracePt t="97677" x="6143625" y="5670550"/>
          <p14:tracePt t="97693" x="6143625" y="5688013"/>
          <p14:tracePt t="97710" x="6143625" y="5697538"/>
          <p14:tracePt t="97727" x="6251575" y="5759450"/>
          <p14:tracePt t="97743" x="6348413" y="5795963"/>
          <p14:tracePt t="97759" x="6527800" y="5830888"/>
          <p14:tracePt t="97776" x="6848475" y="5867400"/>
          <p14:tracePt t="97793" x="6983413" y="5875338"/>
          <p14:tracePt t="97809" x="7081838" y="5875338"/>
          <p14:tracePt t="97826" x="7161213" y="5875338"/>
          <p14:tracePt t="97843" x="7331075" y="5840413"/>
          <p14:tracePt t="97859" x="7429500" y="5822950"/>
          <p14:tracePt t="97876" x="7518400" y="5795963"/>
          <p14:tracePt t="97893" x="7661275" y="5759450"/>
          <p14:tracePt t="97909" x="7751763" y="5741988"/>
          <p14:tracePt t="97926" x="7813675" y="5724525"/>
          <p14:tracePt t="97943" x="7912100" y="5688013"/>
          <p14:tracePt t="97959" x="7929563" y="5688013"/>
          <p14:tracePt t="97976" x="7947025" y="5680075"/>
          <p14:tracePt t="97993" x="7956550" y="5670550"/>
          <p14:tracePt t="98056" x="7956550" y="5661025"/>
          <p14:tracePt t="98069" x="7956550" y="5653088"/>
          <p14:tracePt t="98082" x="7920038" y="5634038"/>
          <p14:tracePt t="98094" x="7875588" y="5616575"/>
          <p14:tracePt t="98109" x="7804150" y="5589588"/>
          <p14:tracePt t="98126" x="7680325" y="5562600"/>
          <p14:tracePt t="98143" x="7537450" y="5537200"/>
          <p14:tracePt t="98159" x="7224713" y="5527675"/>
          <p14:tracePt t="98176" x="7089775" y="5527675"/>
          <p14:tracePt t="98192" x="6946900" y="5527675"/>
          <p14:tracePt t="98209" x="6732588" y="5545138"/>
          <p14:tracePt t="98225" x="6643688" y="5581650"/>
          <p14:tracePt t="98242" x="6572250" y="5599113"/>
          <p14:tracePt t="98259" x="6510338" y="5626100"/>
          <p14:tracePt t="98275" x="6438900" y="5643563"/>
          <p14:tracePt t="98292" x="6419850" y="5653088"/>
          <p14:tracePt t="98309" x="6402388" y="5670550"/>
          <p14:tracePt t="98325" x="6394450" y="5670550"/>
          <p14:tracePt t="98342" x="6384925" y="5670550"/>
          <p14:tracePt t="98358" x="6384925" y="5680075"/>
          <p14:tracePt t="98539" x="6394450" y="5680075"/>
          <p14:tracePt t="98552" x="6402388" y="5688013"/>
          <p14:tracePt t="98565" x="6411913" y="5688013"/>
          <p14:tracePt t="98577" x="6438900" y="5697538"/>
          <p14:tracePt t="98591" x="6456363" y="5697538"/>
          <p14:tracePt t="98609" x="6473825" y="5705475"/>
          <p14:tracePt t="98625" x="6491288" y="5705475"/>
          <p14:tracePt t="98642" x="6537325" y="5715000"/>
          <p14:tracePt t="98658" x="6545263" y="5715000"/>
          <p14:tracePt t="98674" x="6554788" y="5715000"/>
          <p14:tracePt t="98692" x="6599238" y="5732463"/>
          <p14:tracePt t="102919" x="6589713" y="5732463"/>
          <p14:tracePt t="102933" x="6500813" y="5697538"/>
          <p14:tracePt t="102944" x="6116638" y="5518150"/>
          <p14:tracePt t="102957" x="5214938" y="5099050"/>
          <p14:tracePt t="102970" x="4089400" y="4518025"/>
          <p14:tracePt t="102984" x="3357563" y="4108450"/>
          <p14:tracePt t="102999" x="2990850" y="3902075"/>
          <p14:tracePt t="103016" x="2643188" y="3679825"/>
          <p14:tracePt t="103033" x="2446338" y="3544888"/>
          <p14:tracePt t="103237" x="2438400" y="3544888"/>
          <p14:tracePt t="103250" x="2374900" y="3509963"/>
          <p14:tracePt t="103262" x="2170113" y="3367088"/>
          <p14:tracePt t="103275" x="1704975" y="2874963"/>
          <p14:tracePt t="103288" x="1152525" y="2251075"/>
          <p14:tracePt t="103301" x="723900" y="1490663"/>
          <p14:tracePt t="103315" x="608013" y="1116013"/>
          <p14:tracePt t="103332" x="500063" y="633413"/>
          <p14:tracePt t="103350" x="473075" y="419100"/>
          <p14:tracePt t="103555" x="465138" y="411163"/>
          <p14:tracePt t="104650" x="88900" y="984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3999" y="470263"/>
            <a:ext cx="10036630" cy="569540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69" y="470262"/>
            <a:ext cx="7920059" cy="5695407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4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80"/>
    </mc:Choice>
    <mc:Fallback xmlns="">
      <p:transition spd="slow" advTm="106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35" x="11296650" y="5062538"/>
          <p14:tracePt t="6857" x="11287125" y="5062538"/>
          <p14:tracePt t="6870" x="11277600" y="5062538"/>
          <p14:tracePt t="6883" x="11260138" y="5062538"/>
          <p14:tracePt t="6895" x="11233150" y="5081588"/>
          <p14:tracePt t="6908" x="11171238" y="5099050"/>
          <p14:tracePt t="6921" x="11072813" y="5126038"/>
          <p14:tracePt t="6936" x="10929938" y="5143500"/>
          <p14:tracePt t="6953" x="10725150" y="5170488"/>
          <p14:tracePt t="6970" x="10518775" y="5170488"/>
          <p14:tracePt t="6986" x="10018713" y="5072063"/>
          <p14:tracePt t="7003" x="9671050" y="4867275"/>
          <p14:tracePt t="7020" x="9358313" y="4554538"/>
          <p14:tracePt t="7038" x="8840788" y="3759200"/>
          <p14:tracePt t="7053" x="8661400" y="3330575"/>
          <p14:tracePt t="7069" x="8582025" y="3036888"/>
          <p14:tracePt t="7086" x="8528050" y="2652713"/>
          <p14:tracePt t="7302" x="8510588" y="2625725"/>
          <p14:tracePt t="7315" x="8483600" y="2562225"/>
          <p14:tracePt t="7327" x="8466138" y="2357438"/>
          <p14:tracePt t="7340" x="8412163" y="1919288"/>
          <p14:tracePt t="7353" x="8394700" y="1276350"/>
          <p14:tracePt t="7369" x="8420100" y="847725"/>
          <p14:tracePt t="7386" x="8474075" y="608013"/>
          <p14:tracePt t="7402" x="8528050" y="473075"/>
          <p14:tracePt t="7419" x="8589963" y="384175"/>
          <p14:tracePt t="7436" x="8609013" y="374650"/>
          <p14:tracePt t="7452" x="8634413" y="366713"/>
          <p14:tracePt t="7469" x="8661400" y="347663"/>
          <p14:tracePt t="7486" x="8670925" y="347663"/>
          <p14:tracePt t="7502" x="8680450" y="347663"/>
          <p14:tracePt t="7519" x="8688388" y="347663"/>
          <p14:tracePt t="7582" x="8643938" y="393700"/>
          <p14:tracePt t="7595" x="8510588" y="482600"/>
          <p14:tracePt t="7607" x="8188325" y="652463"/>
          <p14:tracePt t="7620" x="7885113" y="776288"/>
          <p14:tracePt t="7635" x="7688263" y="822325"/>
          <p14:tracePt t="7652" x="7572375" y="847725"/>
          <p14:tracePt t="7668" x="7473950" y="847725"/>
          <p14:tracePt t="7688" x="7358063" y="847725"/>
          <p14:tracePt t="7702" x="7331075" y="847725"/>
          <p14:tracePt t="7719" x="7323138" y="847725"/>
          <p14:tracePt t="7735" x="7304088" y="847725"/>
          <p14:tracePt t="7759" x="7296150" y="847725"/>
          <p14:tracePt t="7797" x="7323138" y="847725"/>
          <p14:tracePt t="7810" x="7394575" y="847725"/>
          <p14:tracePt t="7823" x="7545388" y="857250"/>
          <p14:tracePt t="7836" x="7848600" y="874713"/>
          <p14:tracePt t="7851" x="8180388" y="911225"/>
          <p14:tracePt t="7868" x="8402638" y="911225"/>
          <p14:tracePt t="7885" x="8589963" y="919163"/>
          <p14:tracePt t="7901" x="9018588" y="928688"/>
          <p14:tracePt t="7918" x="9170988" y="928688"/>
          <p14:tracePt t="7935" x="9394825" y="928688"/>
          <p14:tracePt t="7951" x="9563100" y="928688"/>
          <p14:tracePt t="7968" x="9590088" y="928688"/>
          <p14:tracePt t="7985" x="9609138" y="928688"/>
          <p14:tracePt t="8001" x="9617075" y="928688"/>
          <p14:tracePt t="8026" x="9617075" y="919163"/>
          <p14:tracePt t="8039" x="9617075" y="893763"/>
          <p14:tracePt t="8051" x="9555163" y="822325"/>
          <p14:tracePt t="8068" x="9429750" y="723900"/>
          <p14:tracePt t="8084" x="9215438" y="625475"/>
          <p14:tracePt t="8101" x="8983663" y="536575"/>
          <p14:tracePt t="8118" x="8582025" y="473075"/>
          <p14:tracePt t="8135" x="8402638" y="473075"/>
          <p14:tracePt t="8151" x="8180388" y="544513"/>
          <p14:tracePt t="8167" x="7858125" y="776288"/>
          <p14:tracePt t="8184" x="7777163" y="866775"/>
          <p14:tracePt t="8201" x="7705725" y="965200"/>
          <p14:tracePt t="8217" x="7634288" y="1133475"/>
          <p14:tracePt t="8235" x="7634288" y="1214438"/>
          <p14:tracePt t="8251" x="7634288" y="1276350"/>
          <p14:tracePt t="8267" x="7697788" y="1384300"/>
          <p14:tracePt t="8284" x="7777163" y="1438275"/>
          <p14:tracePt t="8300" x="7885113" y="1490663"/>
          <p14:tracePt t="8318" x="8242300" y="1589088"/>
          <p14:tracePt t="8334" x="8429625" y="1616075"/>
          <p14:tracePt t="8350" x="8582025" y="1616075"/>
          <p14:tracePt t="8367" x="8705850" y="1616075"/>
          <p14:tracePt t="8383" x="8867775" y="1554163"/>
          <p14:tracePt t="8400" x="8939213" y="1517650"/>
          <p14:tracePt t="8417" x="8966200" y="1490663"/>
          <p14:tracePt t="8433" x="9001125" y="1446213"/>
          <p14:tracePt t="8450" x="9001125" y="1419225"/>
          <p14:tracePt t="8467" x="9010650" y="1366838"/>
          <p14:tracePt t="8484" x="9010650" y="1258888"/>
          <p14:tracePt t="8500" x="9001125" y="1223963"/>
          <p14:tracePt t="8517" x="8974138" y="1187450"/>
          <p14:tracePt t="8534" x="8813800" y="1133475"/>
          <p14:tracePt t="8550" x="8616950" y="1108075"/>
          <p14:tracePt t="8567" x="8313738" y="1098550"/>
          <p14:tracePt t="8583" x="8045450" y="1098550"/>
          <p14:tracePt t="8600" x="7751763" y="1152525"/>
          <p14:tracePt t="8617" x="7697788" y="1187450"/>
          <p14:tracePt t="8633" x="7680325" y="1214438"/>
          <p14:tracePt t="8650" x="7661275" y="1241425"/>
          <p14:tracePt t="8686" x="7661275" y="1250950"/>
          <p14:tracePt t="8725" x="7697788" y="1250950"/>
          <p14:tracePt t="8737" x="7777163" y="1258888"/>
          <p14:tracePt t="8750" x="7875588" y="1258888"/>
          <p14:tracePt t="8762" x="7983538" y="1250950"/>
          <p14:tracePt t="8775" x="8099425" y="1214438"/>
          <p14:tracePt t="8788" x="8170863" y="1179513"/>
          <p14:tracePt t="8801" x="8205788" y="1160463"/>
          <p14:tracePt t="8816" x="8232775" y="1152525"/>
          <p14:tracePt t="8833" x="8232775" y="1143000"/>
          <p14:tracePt t="8849" x="8242300" y="1143000"/>
          <p14:tracePt t="8866" x="8251825" y="1143000"/>
          <p14:tracePt t="12273" x="8269288" y="1133475"/>
          <p14:tracePt t="12286" x="8348663" y="1108075"/>
          <p14:tracePt t="12298" x="8572500" y="1044575"/>
          <p14:tracePt t="12311" x="9037638" y="919163"/>
          <p14:tracePt t="12326" x="9474200" y="830263"/>
          <p14:tracePt t="12343" x="9742488" y="785813"/>
          <p14:tracePt t="12360" x="9875838" y="785813"/>
          <p14:tracePt t="12376" x="10018713" y="785813"/>
          <p14:tracePt t="12393" x="10055225" y="785813"/>
          <p14:tracePt t="12409" x="10072688" y="785813"/>
          <p14:tracePt t="12451" x="10082213" y="785813"/>
          <p14:tracePt t="12489" x="10082213" y="803275"/>
          <p14:tracePt t="12502" x="10045700" y="847725"/>
          <p14:tracePt t="12514" x="9991725" y="928688"/>
          <p14:tracePt t="12527" x="9902825" y="1036638"/>
          <p14:tracePt t="12542" x="9796463" y="1169988"/>
          <p14:tracePt t="12559" x="9725025" y="1258888"/>
          <p14:tracePt t="12576" x="9661525" y="1322388"/>
          <p14:tracePt t="12592" x="9555163" y="1401763"/>
          <p14:tracePt t="12609" x="9501188" y="1428750"/>
          <p14:tracePt t="12626" x="9447213" y="1455738"/>
          <p14:tracePt t="12642" x="9286875" y="1527175"/>
          <p14:tracePt t="12659" x="9170988" y="1571625"/>
          <p14:tracePt t="12675" x="9055100" y="1625600"/>
          <p14:tracePt t="12692" x="8848725" y="1697038"/>
          <p14:tracePt t="12708" x="8759825" y="1724025"/>
          <p14:tracePt t="12725" x="8670925" y="1758950"/>
          <p14:tracePt t="12742" x="8589963" y="1776413"/>
          <p14:tracePt t="12758" x="8510588" y="1785938"/>
          <p14:tracePt t="12775" x="8483600" y="1785938"/>
          <p14:tracePt t="12792" x="8466138" y="1795463"/>
          <p14:tracePt t="12808" x="8439150" y="1795463"/>
          <p14:tracePt t="12825" x="8429625" y="1795463"/>
          <p14:tracePt t="12842" x="8420100" y="1795463"/>
          <p14:tracePt t="12858" x="8385175" y="1795463"/>
          <p14:tracePt t="12875" x="8367713" y="1795463"/>
          <p14:tracePt t="12892" x="8348663" y="1795463"/>
          <p14:tracePt t="12908" x="8215313" y="1785938"/>
          <p14:tracePt t="12925" x="8143875" y="1758950"/>
          <p14:tracePt t="12942" x="8054975" y="1731963"/>
          <p14:tracePt t="12959" x="7885113" y="1633538"/>
          <p14:tracePt t="12975" x="7831138" y="1598613"/>
          <p14:tracePt t="12991" x="7786688" y="1571625"/>
          <p14:tracePt t="13008" x="7777163" y="1554163"/>
          <p14:tracePt t="13025" x="7769225" y="1544638"/>
          <p14:tracePt t="13633" x="7759700" y="1544638"/>
          <p14:tracePt t="13646" x="7751763" y="1544638"/>
          <p14:tracePt t="13658" x="7705725" y="1536700"/>
          <p14:tracePt t="13671" x="7608888" y="1509713"/>
          <p14:tracePt t="13684" x="7439025" y="1446213"/>
          <p14:tracePt t="13696" x="7180263" y="1339850"/>
          <p14:tracePt t="13709" x="6919913" y="1231900"/>
          <p14:tracePt t="13723" x="6813550" y="1179513"/>
          <p14:tracePt t="13740" x="6705600" y="1133475"/>
          <p14:tracePt t="13757" x="6653213" y="1098550"/>
          <p14:tracePt t="13773" x="6589713" y="1062038"/>
          <p14:tracePt t="13790" x="6581775" y="1062038"/>
          <p14:tracePt t="13807" x="6572250" y="1062038"/>
          <p14:tracePt t="14409" x="6562725" y="1062038"/>
          <p14:tracePt t="14421" x="6537325" y="1062038"/>
          <p14:tracePt t="14434" x="6456363" y="1054100"/>
          <p14:tracePt t="14447" x="6188075" y="1036638"/>
          <p14:tracePt t="14459" x="5751513" y="946150"/>
          <p14:tracePt t="14472" x="5268913" y="857250"/>
          <p14:tracePt t="14488" x="4991100" y="785813"/>
          <p14:tracePt t="14505" x="4840288" y="723900"/>
          <p14:tracePt t="14522" x="4697413" y="652463"/>
          <p14:tracePt t="14538" x="4491038" y="561975"/>
          <p14:tracePt t="14555" x="4419600" y="544513"/>
          <p14:tracePt t="14572" x="4340225" y="536575"/>
          <p14:tracePt t="14589" x="4251325" y="527050"/>
          <p14:tracePt t="14605" x="4224338" y="527050"/>
          <p14:tracePt t="14622" x="4205288" y="527050"/>
          <p14:tracePt t="14639" x="4179888" y="571500"/>
          <p14:tracePt t="14655" x="4170363" y="608013"/>
          <p14:tracePt t="14672" x="4160838" y="652463"/>
          <p14:tracePt t="14690" x="4160838" y="768350"/>
          <p14:tracePt t="14705" x="4170363" y="830263"/>
          <p14:tracePt t="14722" x="4205288" y="884238"/>
          <p14:tracePt t="14739" x="4367213" y="982663"/>
          <p14:tracePt t="14755" x="4483100" y="1036638"/>
          <p14:tracePt t="14771" x="4625975" y="1081088"/>
          <p14:tracePt t="14788" x="4795838" y="1116013"/>
          <p14:tracePt t="14805" x="5027613" y="1160463"/>
          <p14:tracePt t="14821" x="5116513" y="1169988"/>
          <p14:tracePt t="14838" x="5160963" y="1169988"/>
          <p14:tracePt t="14854" x="5214938" y="1169988"/>
          <p14:tracePt t="14871" x="5224463" y="1169988"/>
          <p14:tracePt t="14891" x="5232400" y="1169988"/>
          <p14:tracePt t="14916" x="5232400" y="1160463"/>
          <p14:tracePt t="14929" x="5232400" y="1108075"/>
          <p14:tracePt t="14942" x="5180013" y="1017588"/>
          <p14:tracePt t="14955" x="5099050" y="884238"/>
          <p14:tracePt t="14971" x="5000625" y="731838"/>
          <p14:tracePt t="14988" x="4911725" y="625475"/>
          <p14:tracePt t="15005" x="4840288" y="527050"/>
          <p14:tracePt t="15021" x="4732338" y="438150"/>
          <p14:tracePt t="15038" x="4679950" y="419100"/>
          <p14:tracePt t="15054" x="4625975" y="411163"/>
          <p14:tracePt t="15071" x="4518025" y="401638"/>
          <p14:tracePt t="15088" x="4456113" y="401638"/>
          <p14:tracePt t="15104" x="4394200" y="411163"/>
          <p14:tracePt t="15121" x="4276725" y="473075"/>
          <p14:tracePt t="15137" x="4224338" y="517525"/>
          <p14:tracePt t="15154" x="4179888" y="571500"/>
          <p14:tracePt t="15171" x="4116388" y="660400"/>
          <p14:tracePt t="15187" x="4098925" y="714375"/>
          <p14:tracePt t="15204" x="4089400" y="750888"/>
          <p14:tracePt t="15221" x="4081463" y="839788"/>
          <p14:tracePt t="15237" x="4081463" y="884238"/>
          <p14:tracePt t="15254" x="4098925" y="928688"/>
          <p14:tracePt t="15270" x="4143375" y="965200"/>
          <p14:tracePt t="15287" x="4295775" y="1071563"/>
          <p14:tracePt t="15304" x="4438650" y="1133475"/>
          <p14:tracePt t="15320" x="4589463" y="1179513"/>
          <p14:tracePt t="15337" x="5010150" y="1285875"/>
          <p14:tracePt t="15354" x="5197475" y="1312863"/>
          <p14:tracePt t="15370" x="5375275" y="1322388"/>
          <p14:tracePt t="15387" x="5634038" y="1330325"/>
          <p14:tracePt t="15403" x="5741988" y="1330325"/>
          <p14:tracePt t="15420" x="5840413" y="1312863"/>
          <p14:tracePt t="15438" x="5973763" y="1250950"/>
          <p14:tracePt t="15453" x="6027738" y="1214438"/>
          <p14:tracePt t="15470" x="6099175" y="1160463"/>
          <p14:tracePt t="15488" x="6276975" y="1054100"/>
          <p14:tracePt t="15503" x="6394450" y="990600"/>
          <p14:tracePt t="15520" x="6491288" y="938213"/>
          <p14:tracePt t="15537" x="6608763" y="919163"/>
          <p14:tracePt t="15553" x="6823075" y="911225"/>
          <p14:tracePt t="15570" x="6919913" y="911225"/>
          <p14:tracePt t="15587" x="7000875" y="919163"/>
          <p14:tracePt t="15603" x="7116763" y="965200"/>
          <p14:tracePt t="15620" x="7170738" y="990600"/>
          <p14:tracePt t="15636" x="7224713" y="1017588"/>
          <p14:tracePt t="15653" x="7340600" y="1081088"/>
          <p14:tracePt t="15670" x="7385050" y="1108075"/>
          <p14:tracePt t="15686" x="7419975" y="1152525"/>
          <p14:tracePt t="15703" x="7456488" y="1196975"/>
          <p14:tracePt t="15719" x="7483475" y="1258888"/>
          <p14:tracePt t="15736" x="7483475" y="1268413"/>
          <p14:tracePt t="15753" x="7483475" y="1276350"/>
          <p14:tracePt t="15769" x="7473950" y="1285875"/>
          <p14:tracePt t="15786" x="7358063" y="1312863"/>
          <p14:tracePt t="15803" x="7037388" y="1374775"/>
          <p14:tracePt t="15819" x="6010275" y="1482725"/>
          <p14:tracePt t="15836" x="5680075" y="1482725"/>
          <p14:tracePt t="15853" x="5394325" y="1446213"/>
          <p14:tracePt t="15869" x="5170488" y="1285875"/>
          <p14:tracePt t="15886" x="5116513" y="1241425"/>
          <p14:tracePt t="15902" x="5089525" y="1214438"/>
          <p14:tracePt t="15920" x="5072063" y="1179513"/>
          <p14:tracePt t="15936" x="5062538" y="1169988"/>
          <p14:tracePt t="15957" x="5062538" y="1160463"/>
          <p14:tracePt t="15971" x="5062538" y="1152525"/>
          <p14:tracePt t="15986" x="5081588" y="1133475"/>
          <p14:tracePt t="16002" x="5126038" y="1089025"/>
          <p14:tracePt t="16019" x="5205413" y="1036638"/>
          <p14:tracePt t="16036" x="5419725" y="911225"/>
          <p14:tracePt t="16052" x="5537200" y="874713"/>
          <p14:tracePt t="16069" x="5608638" y="857250"/>
          <p14:tracePt t="16086" x="5795963" y="830263"/>
          <p14:tracePt t="16102" x="5929313" y="830263"/>
          <p14:tracePt t="16119" x="6089650" y="830263"/>
          <p14:tracePt t="16136" x="6643688" y="1009650"/>
          <p14:tracePt t="16152" x="6902450" y="1116013"/>
          <p14:tracePt t="16169" x="7089775" y="1196975"/>
          <p14:tracePt t="16185" x="7251700" y="1258888"/>
          <p14:tracePt t="16186" x="7358063" y="1295400"/>
          <p14:tracePt t="16202" x="7439025" y="1330325"/>
          <p14:tracePt t="16219" x="7491413" y="1347788"/>
          <p14:tracePt t="16235" x="7527925" y="1366838"/>
          <p14:tracePt t="16252" x="7562850" y="1384300"/>
          <p14:tracePt t="16269" x="7572375" y="1384300"/>
          <p14:tracePt t="16313" x="7500938" y="1393825"/>
          <p14:tracePt t="16326" x="7153275" y="1393825"/>
          <p14:tracePt t="16339" x="6429375" y="1384300"/>
          <p14:tracePt t="16352" x="5465763" y="1339850"/>
          <p14:tracePt t="16368" x="4857750" y="1231900"/>
          <p14:tracePt t="16385" x="4375150" y="1160463"/>
          <p14:tracePt t="16402" x="4010025" y="1071563"/>
          <p14:tracePt t="16418" x="3938588" y="1054100"/>
          <p14:tracePt t="16435" x="3911600" y="1036638"/>
          <p14:tracePt t="16451" x="3902075" y="1017588"/>
          <p14:tracePt t="16478" x="3894138" y="1017588"/>
          <p14:tracePt t="16504" x="3894138" y="1009650"/>
          <p14:tracePt t="16542" x="3894138" y="1000125"/>
          <p14:tracePt t="16554" x="3894138" y="982663"/>
          <p14:tracePt t="16568" x="3894138" y="965200"/>
          <p14:tracePt t="16580" x="3902075" y="919163"/>
          <p14:tracePt t="16593" x="3938588" y="874713"/>
          <p14:tracePt t="16605" x="3983038" y="830263"/>
          <p14:tracePt t="16620" x="4044950" y="795338"/>
          <p14:tracePt t="16634" x="4143375" y="758825"/>
          <p14:tracePt t="16651" x="4286250" y="723900"/>
          <p14:tracePt t="16668" x="4741863" y="704850"/>
          <p14:tracePt t="16684" x="4991100" y="704850"/>
          <p14:tracePt t="16701" x="5241925" y="714375"/>
          <p14:tracePt t="16718" x="5483225" y="741363"/>
          <p14:tracePt t="16734" x="5983288" y="830263"/>
          <p14:tracePt t="16751" x="6303963" y="928688"/>
          <p14:tracePt t="16768" x="6608763" y="1017588"/>
          <p14:tracePt t="16784" x="7089775" y="1276350"/>
          <p14:tracePt t="16801" x="7188200" y="1347788"/>
          <p14:tracePt t="16818" x="7232650" y="1384300"/>
          <p14:tracePt t="17076" x="7251700" y="1384300"/>
          <p14:tracePt t="17088" x="7277100" y="1384300"/>
          <p14:tracePt t="17101" x="7340600" y="1374775"/>
          <p14:tracePt t="17114" x="7446963" y="1357313"/>
          <p14:tracePt t="17126" x="7626350" y="1322388"/>
          <p14:tracePt t="17139" x="7804150" y="1303338"/>
          <p14:tracePt t="17152" x="7929563" y="1285875"/>
          <p14:tracePt t="17167" x="8027988" y="1285875"/>
          <p14:tracePt t="17183" x="8089900" y="1285875"/>
          <p14:tracePt t="17200" x="8116888" y="1285875"/>
          <p14:tracePt t="17217" x="8161338" y="1285875"/>
          <p14:tracePt t="17233" x="8170863" y="1285875"/>
          <p14:tracePt t="17419" x="8161338" y="1285875"/>
          <p14:tracePt t="17431" x="8134350" y="1285875"/>
          <p14:tracePt t="17444" x="8045450" y="1285875"/>
          <p14:tracePt t="17457" x="7848600" y="1285875"/>
          <p14:tracePt t="17469" x="7446963" y="1285875"/>
          <p14:tracePt t="17483" x="7054850" y="1285875"/>
          <p14:tracePt t="17499" x="6705600" y="1285875"/>
          <p14:tracePt t="17516" x="6527800" y="1285875"/>
          <p14:tracePt t="17533" x="6089650" y="1322388"/>
          <p14:tracePt t="17549" x="5902325" y="1330325"/>
          <p14:tracePt t="17566" x="5786438" y="1339850"/>
          <p14:tracePt t="17583" x="5661025" y="1347788"/>
          <p14:tracePt t="17583" x="5581650" y="1347788"/>
          <p14:tracePt t="17599" x="5500688" y="1347788"/>
          <p14:tracePt t="17616" x="5429250" y="1347788"/>
          <p14:tracePt t="17633" x="5367338" y="1357313"/>
          <p14:tracePt t="17635" x="5303838" y="1366838"/>
          <p14:tracePt t="17649" x="5241925" y="1366838"/>
          <p14:tracePt t="17666" x="5205413" y="1374775"/>
          <p14:tracePt t="17682" x="5180013" y="1374775"/>
          <p14:tracePt t="17699" x="5108575" y="1374775"/>
          <p14:tracePt t="17716" x="5089525" y="1374775"/>
          <p14:tracePt t="17732" x="5081588" y="1374775"/>
          <p14:tracePt t="17749" x="5054600" y="1374775"/>
          <p14:tracePt t="18092" x="5062538" y="1374775"/>
          <p14:tracePt t="18105" x="5072063" y="1374775"/>
          <p14:tracePt t="18117" x="5089525" y="1374775"/>
          <p14:tracePt t="18132" x="5126038" y="1374775"/>
          <p14:tracePt t="18149" x="5160963" y="1374775"/>
          <p14:tracePt t="18165" x="5224463" y="1374775"/>
          <p14:tracePt t="18182" x="5340350" y="1366838"/>
          <p14:tracePt t="23586" x="5357813" y="1366838"/>
          <p14:tracePt t="23598" x="5626100" y="1411288"/>
          <p14:tracePt t="23611" x="6473825" y="1571625"/>
          <p14:tracePt t="23624" x="7661275" y="1866900"/>
          <p14:tracePt t="23638" x="8348663" y="2108200"/>
          <p14:tracePt t="23654" x="8518525" y="2197100"/>
          <p14:tracePt t="23671" x="8616950" y="2251075"/>
          <p14:tracePt t="23688" x="8670925" y="2276475"/>
          <p14:tracePt t="23704" x="8680450" y="2276475"/>
          <p14:tracePt t="23840" x="8643938" y="2241550"/>
          <p14:tracePt t="23852" x="8483600" y="2160588"/>
          <p14:tracePt t="23865" x="8286750" y="2036763"/>
          <p14:tracePt t="23877" x="8027988" y="1893888"/>
          <p14:tracePt t="23891" x="7902575" y="1830388"/>
          <p14:tracePt t="23904" x="7840663" y="1803400"/>
          <p14:tracePt t="23921" x="7813675" y="1785938"/>
          <p14:tracePt t="23937" x="7796213" y="1776413"/>
          <p14:tracePt t="23954" x="7777163" y="1768475"/>
          <p14:tracePt t="23979" x="7777163" y="1758950"/>
          <p14:tracePt t="23992" x="7777163" y="1751013"/>
          <p14:tracePt t="24005" x="7777163" y="1731963"/>
          <p14:tracePt t="24021" x="7777163" y="1704975"/>
          <p14:tracePt t="24037" x="7777163" y="1679575"/>
          <p14:tracePt t="24054" x="7786688" y="1633538"/>
          <p14:tracePt t="24070" x="7902575" y="1544638"/>
          <p14:tracePt t="24087" x="7983538" y="1482725"/>
          <p14:tracePt t="24103" x="8045450" y="1438275"/>
          <p14:tracePt t="24120" x="8108950" y="1401763"/>
          <p14:tracePt t="24137" x="8116888" y="1401763"/>
          <p14:tracePt t="24157" x="8126413" y="1401763"/>
          <p14:tracePt t="24310" x="8134350" y="1401763"/>
          <p14:tracePt t="24322" x="8161338" y="1401763"/>
          <p14:tracePt t="24335" x="8215313" y="1411288"/>
          <p14:tracePt t="24348" x="8313738" y="1428750"/>
          <p14:tracePt t="24360" x="8456613" y="1473200"/>
          <p14:tracePt t="24373" x="8582025" y="1500188"/>
          <p14:tracePt t="24386" x="8634413" y="1527175"/>
          <p14:tracePt t="24403" x="8670925" y="1554163"/>
          <p14:tracePt t="24420" x="8670925" y="1562100"/>
          <p14:tracePt t="24436" x="8680450" y="1571625"/>
          <p14:tracePt t="24453" x="8680450" y="1589088"/>
          <p14:tracePt t="24469" x="8680450" y="1633538"/>
          <p14:tracePt t="24486" x="8626475" y="1714500"/>
          <p14:tracePt t="24503" x="8385175" y="1893888"/>
          <p14:tracePt t="24519" x="8215313" y="1965325"/>
          <p14:tracePt t="24536" x="8072438" y="2000250"/>
          <p14:tracePt t="24553" x="7867650" y="2017713"/>
          <p14:tracePt t="24569" x="7732713" y="2017713"/>
          <p14:tracePt t="24586" x="7545388" y="2017713"/>
          <p14:tracePt t="24603" x="7081838" y="1901825"/>
          <p14:tracePt t="24619" x="6902450" y="1839913"/>
          <p14:tracePt t="24636" x="6777038" y="1758950"/>
          <p14:tracePt t="24652" x="6670675" y="1660525"/>
          <p14:tracePt t="24669" x="6653213" y="1643063"/>
          <p14:tracePt t="24686" x="6643688" y="1633538"/>
          <p14:tracePt t="24703" x="6626225" y="1616075"/>
          <p14:tracePt t="24817" x="6626225" y="1608138"/>
          <p14:tracePt t="24830" x="6643688" y="1608138"/>
          <p14:tracePt t="24843" x="6697663" y="1589088"/>
          <p14:tracePt t="24855" x="6813550" y="1544638"/>
          <p14:tracePt t="24869" x="6973888" y="1500188"/>
          <p14:tracePt t="24885" x="7170738" y="1446213"/>
          <p14:tracePt t="24902" x="7340600" y="1419225"/>
          <p14:tracePt t="24919" x="7581900" y="1411288"/>
          <p14:tracePt t="24935" x="7697788" y="1411288"/>
          <p14:tracePt t="24952" x="7840663" y="1438275"/>
          <p14:tracePt t="24968" x="7966075" y="1482725"/>
          <p14:tracePt t="24985" x="8180388" y="1581150"/>
          <p14:tracePt t="25002" x="8259763" y="1652588"/>
          <p14:tracePt t="25018" x="8331200" y="1704975"/>
          <p14:tracePt t="25035" x="8385175" y="1758950"/>
          <p14:tracePt t="25052" x="8394700" y="1768475"/>
          <p14:tracePt t="25084" x="8394700" y="1776413"/>
          <p14:tracePt t="25441" x="8402638" y="1776413"/>
          <p14:tracePt t="25453" x="8429625" y="1776413"/>
          <p14:tracePt t="25466" x="8528050" y="1751013"/>
          <p14:tracePt t="25479" x="8724900" y="1697038"/>
          <p14:tracePt t="25491" x="9161463" y="1589088"/>
          <p14:tracePt t="25504" x="9680575" y="1465263"/>
          <p14:tracePt t="25517" x="10090150" y="1393825"/>
          <p14:tracePt t="25534" x="10385425" y="1347788"/>
          <p14:tracePt t="25551" x="10634663" y="1330325"/>
          <p14:tracePt t="25567" x="10983913" y="1330325"/>
          <p14:tracePt t="25584" x="11099800" y="1330325"/>
          <p14:tracePt t="25601" x="11188700" y="1330325"/>
          <p14:tracePt t="25617" x="11287125" y="1330325"/>
          <p14:tracePt t="25634" x="11296650" y="1330325"/>
          <p14:tracePt t="25656" x="11304588" y="1330325"/>
          <p14:tracePt t="25720" x="11304588" y="1322388"/>
          <p14:tracePt t="25732" x="11269663" y="1285875"/>
          <p14:tracePt t="25745" x="11215688" y="1241425"/>
          <p14:tracePt t="25758" x="11109325" y="1187450"/>
          <p14:tracePt t="25770" x="10966450" y="1133475"/>
          <p14:tracePt t="25784" x="10814050" y="1089025"/>
          <p14:tracePt t="25800" x="10653713" y="1062038"/>
          <p14:tracePt t="25817" x="10491788" y="1054100"/>
          <p14:tracePt t="25834" x="10153650" y="1062038"/>
          <p14:tracePt t="25850" x="9966325" y="1143000"/>
          <p14:tracePt t="25867" x="9813925" y="1241425"/>
          <p14:tracePt t="25883" x="9725025" y="1330325"/>
          <p14:tracePt t="25900" x="9653588" y="1401763"/>
          <p14:tracePt t="25917" x="9653588" y="1428750"/>
          <p14:tracePt t="25933" x="9644063" y="1446213"/>
          <p14:tracePt t="25950" x="9634538" y="1490663"/>
          <p14:tracePt t="25967" x="9644063" y="1527175"/>
          <p14:tracePt t="25983" x="9680575" y="1598613"/>
          <p14:tracePt t="26000" x="9804400" y="1714500"/>
          <p14:tracePt t="26016" x="9920288" y="1758950"/>
          <p14:tracePt t="26033" x="10063163" y="1822450"/>
          <p14:tracePt t="26050" x="10483850" y="1911350"/>
          <p14:tracePt t="26066" x="10653713" y="1946275"/>
          <p14:tracePt t="26083" x="10777538" y="1955800"/>
          <p14:tracePt t="26100" x="10885488" y="1973263"/>
          <p14:tracePt t="26116" x="10983913" y="1982788"/>
          <p14:tracePt t="26133" x="11001375" y="1982788"/>
          <p14:tracePt t="26150" x="11018838" y="1982788"/>
          <p14:tracePt t="26166" x="11028363" y="1982788"/>
          <p14:tracePt t="26189" x="11037888" y="1965325"/>
          <p14:tracePt t="26202" x="11045825" y="1938338"/>
          <p14:tracePt t="26216" x="11055350" y="1874838"/>
          <p14:tracePt t="26233" x="11072813" y="1785938"/>
          <p14:tracePt t="26249" x="11072813" y="1714500"/>
          <p14:tracePt t="26266" x="11072813" y="1652588"/>
          <p14:tracePt t="26283" x="11072813" y="1625600"/>
          <p14:tracePt t="26299" x="11063288" y="1608138"/>
          <p14:tracePt t="26316" x="10983913" y="1554163"/>
          <p14:tracePt t="26332" x="10902950" y="1509713"/>
          <p14:tracePt t="26349" x="10831513" y="1473200"/>
          <p14:tracePt t="26366" x="10742613" y="1446213"/>
          <p14:tracePt t="26382" x="10572750" y="1428750"/>
          <p14:tracePt t="26399" x="10483850" y="1438275"/>
          <p14:tracePt t="26416" x="10394950" y="1465263"/>
          <p14:tracePt t="26432" x="10260013" y="1509713"/>
          <p14:tracePt t="26449" x="10233025" y="1536700"/>
          <p14:tracePt t="26466" x="10215563" y="1544638"/>
          <p14:tracePt t="26482" x="10198100" y="1562100"/>
          <p14:tracePt t="26499" x="10198100" y="1571625"/>
          <p14:tracePt t="26515" x="10198100" y="1581150"/>
          <p14:tracePt t="26532" x="10198100" y="1643063"/>
          <p14:tracePt t="26549" x="10198100" y="1697038"/>
          <p14:tracePt t="26565" x="10198100" y="1731963"/>
          <p14:tracePt t="26583" x="10198100" y="1776413"/>
          <p14:tracePt t="26598" x="10198100" y="1795463"/>
          <p14:tracePt t="26615" x="10198100" y="1803400"/>
          <p14:tracePt t="26632" x="10198100" y="1812925"/>
          <p14:tracePt t="26648" x="10198100" y="1822450"/>
          <p14:tracePt t="26684" x="10215563" y="1830388"/>
          <p14:tracePt t="26697" x="10242550" y="1830388"/>
          <p14:tracePt t="26710" x="10304463" y="1839913"/>
          <p14:tracePt t="26724" x="10375900" y="1847850"/>
          <p14:tracePt t="26736" x="10456863" y="1847850"/>
          <p14:tracePt t="26749" x="10528300" y="1857375"/>
          <p14:tracePt t="26765" x="10609263" y="1857375"/>
          <p14:tracePt t="26782" x="10671175" y="1857375"/>
          <p14:tracePt t="26799" x="10742613" y="1857375"/>
          <p14:tracePt t="26815" x="10760075" y="1857375"/>
          <p14:tracePt t="26832" x="10769600" y="1857375"/>
          <p14:tracePt t="26848" x="10777538" y="1857375"/>
          <p14:tracePt t="26865" x="10777538" y="1847850"/>
          <p14:tracePt t="26882" x="10777538" y="1830388"/>
          <p14:tracePt t="26898" x="10787063" y="1830388"/>
          <p14:tracePt t="26926" x="10787063" y="1822450"/>
          <p14:tracePt t="26977" x="10777538" y="1812925"/>
          <p14:tracePt t="26989" x="10760075" y="1795463"/>
          <p14:tracePt t="27002" x="10733088" y="1785938"/>
          <p14:tracePt t="27015" x="10706100" y="1768475"/>
          <p14:tracePt t="27032" x="10634663" y="1741488"/>
          <p14:tracePt t="27048" x="10510838" y="1714500"/>
          <p14:tracePt t="27064" x="10385425" y="1687513"/>
          <p14:tracePt t="27081" x="10180638" y="1660525"/>
          <p14:tracePt t="27098" x="10090150" y="1660525"/>
          <p14:tracePt t="27114" x="10028238" y="1660525"/>
          <p14:tracePt t="27131" x="9867900" y="1670050"/>
          <p14:tracePt t="27148" x="9823450" y="1687513"/>
          <p14:tracePt t="27165" x="9796463" y="1704975"/>
          <p14:tracePt t="27181" x="9759950" y="1731963"/>
          <p14:tracePt t="27197" x="9752013" y="1731963"/>
          <p14:tracePt t="27214" x="9742488" y="1741488"/>
          <p14:tracePt t="27231" x="9742488" y="1751013"/>
          <p14:tracePt t="27247" x="9742488" y="1758950"/>
          <p14:tracePt t="27269" x="9742488" y="1768475"/>
          <p14:tracePt t="27358" x="9752013" y="1768475"/>
          <p14:tracePt t="27370" x="9777413" y="1768475"/>
          <p14:tracePt t="27383" x="9813925" y="1776413"/>
          <p14:tracePt t="27397" x="9875838" y="1776413"/>
          <p14:tracePt t="27414" x="9974263" y="1785938"/>
          <p14:tracePt t="27430" x="10045700" y="1785938"/>
          <p14:tracePt t="27447" x="10161588" y="1785938"/>
          <p14:tracePt t="27464" x="10188575" y="1785938"/>
          <p14:tracePt t="27480" x="10198100" y="1768475"/>
          <p14:tracePt t="27497" x="10206038" y="1758950"/>
          <p14:tracePt t="27514" x="10206038" y="1751013"/>
          <p14:tracePt t="27535" x="10215563" y="1741488"/>
          <p14:tracePt t="35760" x="10225088" y="1741488"/>
          <p14:tracePt t="35772" x="10225088" y="1751013"/>
          <p14:tracePt t="35785" x="10252075" y="1795463"/>
          <p14:tracePt t="35798" x="10304463" y="1884363"/>
          <p14:tracePt t="35814" x="10375900" y="2017713"/>
          <p14:tracePt t="35831" x="10537825" y="2268538"/>
          <p14:tracePt t="35848" x="10688638" y="2509838"/>
          <p14:tracePt t="35849" x="10823575" y="2732088"/>
          <p14:tracePt t="35864" x="10858500" y="2813050"/>
          <p14:tracePt t="35881" x="10885488" y="2857500"/>
          <p14:tracePt t="35897" x="10895013" y="2874963"/>
          <p14:tracePt t="35900" x="10902950" y="2894013"/>
          <p14:tracePt t="35914" x="10902950" y="2901950"/>
          <p14:tracePt t="35931" x="10912475" y="2901950"/>
          <p14:tracePt t="37374" x="10902950" y="2901950"/>
          <p14:tracePt t="37387" x="10875963" y="2901950"/>
          <p14:tracePt t="37400" x="10804525" y="2884488"/>
          <p14:tracePt t="37413" x="10644188" y="2840038"/>
          <p14:tracePt t="37428" x="10313988" y="2724150"/>
          <p14:tracePt t="37445" x="9867900" y="2581275"/>
          <p14:tracePt t="37461" x="9518650" y="2465388"/>
          <p14:tracePt t="37478" x="8956675" y="2330450"/>
          <p14:tracePt t="37494" x="8751888" y="2276475"/>
          <p14:tracePt t="37511" x="8582025" y="2224088"/>
          <p14:tracePt t="37528" x="8385175" y="2187575"/>
          <p14:tracePt t="37545" x="8331200" y="2170113"/>
          <p14:tracePt t="37561" x="8304213" y="2160588"/>
          <p14:tracePt t="37819" x="8286750" y="2160588"/>
          <p14:tracePt t="37832" x="8269288" y="2160588"/>
          <p14:tracePt t="37845" x="8242300" y="2160588"/>
          <p14:tracePt t="37857" x="8180388" y="2160588"/>
          <p14:tracePt t="37870" x="8062913" y="2160588"/>
          <p14:tracePt t="37883" x="7902575" y="2160588"/>
          <p14:tracePt t="37896" x="7680325" y="2160588"/>
          <p14:tracePt t="37910" x="7473950" y="2160588"/>
          <p14:tracePt t="37927" x="7304088" y="2160588"/>
          <p14:tracePt t="37944" x="7170738" y="2160588"/>
          <p14:tracePt t="37960" x="6983413" y="2205038"/>
          <p14:tracePt t="37977" x="6902450" y="2224088"/>
          <p14:tracePt t="37993" x="6875463" y="2232025"/>
          <p14:tracePt t="38010" x="6813550" y="2251075"/>
          <p14:tracePt t="38302" x="6796088" y="2251075"/>
          <p14:tracePt t="38315" x="6777038" y="2251075"/>
          <p14:tracePt t="38327" x="6732588" y="2251075"/>
          <p14:tracePt t="38340" x="6634163" y="2251075"/>
          <p14:tracePt t="38353" x="6483350" y="2259013"/>
          <p14:tracePt t="38365" x="6276975" y="2276475"/>
          <p14:tracePt t="38378" x="6072188" y="2286000"/>
          <p14:tracePt t="38393" x="5894388" y="2286000"/>
          <p14:tracePt t="38409" x="5759450" y="2286000"/>
          <p14:tracePt t="38426" x="5661025" y="2286000"/>
          <p14:tracePt t="38443" x="5554663" y="2286000"/>
          <p14:tracePt t="38459" x="5518150" y="2286000"/>
          <p14:tracePt t="38476" x="5491163" y="2286000"/>
          <p14:tracePt t="38493" x="5483225" y="2286000"/>
          <p14:tracePt t="38509" x="5473700" y="2286000"/>
          <p14:tracePt t="41454" x="5510213" y="2286000"/>
          <p14:tracePt t="41468" x="5616575" y="2286000"/>
          <p14:tracePt t="41480" x="5840413" y="2286000"/>
          <p14:tracePt t="41493" x="6242050" y="2286000"/>
          <p14:tracePt t="41505" x="6661150" y="2286000"/>
          <p14:tracePt t="41520" x="6965950" y="2303463"/>
          <p14:tracePt t="41537" x="7251700" y="2347913"/>
          <p14:tracePt t="41553" x="7537450" y="2393950"/>
          <p14:tracePt t="41570" x="7983538" y="2500313"/>
          <p14:tracePt t="41587" x="8108950" y="2536825"/>
          <p14:tracePt t="41603" x="8180388" y="2562225"/>
          <p14:tracePt t="41620" x="8313738" y="2616200"/>
          <p14:tracePt t="41636" x="8358188" y="2643188"/>
          <p14:tracePt t="41653" x="8367713" y="2670175"/>
          <p14:tracePt t="41670" x="8375650" y="2670175"/>
          <p14:tracePt t="41686" x="8375650" y="2687638"/>
          <p14:tracePt t="41704" x="8375650" y="2697163"/>
          <p14:tracePt t="41721" x="8375650" y="2705100"/>
          <p14:tracePt t="41736" x="8323263" y="2732088"/>
          <p14:tracePt t="41753" x="8197850" y="2759075"/>
          <p14:tracePt t="41769" x="7983538" y="2795588"/>
          <p14:tracePt t="41786" x="7402513" y="2840038"/>
          <p14:tracePt t="41803" x="7170738" y="2840038"/>
          <p14:tracePt t="41819" x="7037388" y="2840038"/>
          <p14:tracePt t="41836" x="6813550" y="2741613"/>
          <p14:tracePt t="41853" x="6724650" y="2705100"/>
          <p14:tracePt t="41869" x="6643688" y="2652713"/>
          <p14:tracePt t="41887" x="6562725" y="2608263"/>
          <p14:tracePt t="41903" x="6537325" y="2581275"/>
          <p14:tracePt t="41919" x="6527800" y="2562225"/>
          <p14:tracePt t="41936" x="6510338" y="2544763"/>
          <p14:tracePt t="41953" x="6500813" y="2500313"/>
          <p14:tracePt t="41969" x="6500813" y="2490788"/>
          <p14:tracePt t="41986" x="6500813" y="2473325"/>
          <p14:tracePt t="42002" x="6500813" y="2455863"/>
          <p14:tracePt t="42019" x="6518275" y="2428875"/>
          <p14:tracePt t="42036" x="6572250" y="2401888"/>
          <p14:tracePt t="42052" x="6751638" y="2347913"/>
          <p14:tracePt t="42069" x="6867525" y="2330450"/>
          <p14:tracePt t="42086" x="6983413" y="2303463"/>
          <p14:tracePt t="42102" x="7153275" y="2303463"/>
          <p14:tracePt t="42119" x="7232650" y="2303463"/>
          <p14:tracePt t="42135" x="7277100" y="2303463"/>
          <p14:tracePt t="42152" x="7331075" y="2303463"/>
          <p14:tracePt t="42169" x="7402513" y="2303463"/>
          <p14:tracePt t="42185" x="7429500" y="2303463"/>
          <p14:tracePt t="42202" x="7446963" y="2322513"/>
          <p14:tracePt t="42219" x="7483475" y="2347913"/>
          <p14:tracePt t="42235" x="7483475" y="2366963"/>
          <p14:tracePt t="42252" x="7491413" y="2384425"/>
          <p14:tracePt t="42269" x="7500938" y="2411413"/>
          <p14:tracePt t="42285" x="7500938" y="2419350"/>
          <p14:tracePt t="42302" x="7500938" y="2428875"/>
          <p14:tracePt t="42319" x="7491413" y="2446338"/>
          <p14:tracePt t="42335" x="7466013" y="2455863"/>
          <p14:tracePt t="42352" x="7394575" y="2473325"/>
          <p14:tracePt t="42369" x="7000875" y="2527300"/>
          <p14:tracePt t="42385" x="6751638" y="2536825"/>
          <p14:tracePt t="42402" x="6545263" y="2554288"/>
          <p14:tracePt t="42418" x="6394450" y="2554288"/>
          <p14:tracePt t="42435" x="6188075" y="2554288"/>
          <p14:tracePt t="42452" x="6143625" y="2536825"/>
          <p14:tracePt t="42468" x="6116638" y="2517775"/>
          <p14:tracePt t="42485" x="6081713" y="2490788"/>
          <p14:tracePt t="42501" x="6062663" y="2482850"/>
          <p14:tracePt t="42518" x="6062663" y="2473325"/>
          <p14:tracePt t="42535" x="6062663" y="2465388"/>
          <p14:tracePt t="44074" x="6089650" y="2465388"/>
          <p14:tracePt t="44086" x="6143625" y="2465388"/>
          <p14:tracePt t="44099" x="6242050" y="2465388"/>
          <p14:tracePt t="44112" x="6411913" y="2465388"/>
          <p14:tracePt t="44124" x="6697663" y="2509838"/>
          <p14:tracePt t="44137" x="7018338" y="2571750"/>
          <p14:tracePt t="44150" x="7340600" y="2652713"/>
          <p14:tracePt t="44165" x="7616825" y="2776538"/>
          <p14:tracePt t="44182" x="7902575" y="2911475"/>
          <p14:tracePt t="44198" x="8197850" y="3089275"/>
          <p14:tracePt t="44215" x="8688388" y="3394075"/>
          <p14:tracePt t="44231" x="8840788" y="3490913"/>
          <p14:tracePt t="44248" x="8929688" y="3581400"/>
          <p14:tracePt t="44265" x="9099550" y="3741738"/>
          <p14:tracePt t="44281" x="9153525" y="3795713"/>
          <p14:tracePt t="44298" x="9170988" y="3813175"/>
          <p14:tracePt t="44544" x="9180513" y="3813175"/>
          <p14:tracePt t="44557" x="9188450" y="3813175"/>
          <p14:tracePt t="44569" x="9215438" y="3813175"/>
          <p14:tracePt t="44582" x="9296400" y="3813175"/>
          <p14:tracePt t="44597" x="9439275" y="3813175"/>
          <p14:tracePt t="44614" x="9661525" y="3813175"/>
          <p14:tracePt t="44631" x="9867900" y="3813175"/>
          <p14:tracePt t="44647" x="10063163" y="3822700"/>
          <p14:tracePt t="44664" x="10109200" y="3830638"/>
          <p14:tracePt t="44681" x="10134600" y="3830638"/>
          <p14:tracePt t="44699" x="10161588" y="3840163"/>
          <p14:tracePt t="44714" x="10161588" y="3848100"/>
          <p14:tracePt t="69789" x="10126663" y="3848100"/>
          <p14:tracePt t="69801" x="9875838" y="3884613"/>
          <p14:tracePt t="69814" x="9420225" y="3956050"/>
          <p14:tracePt t="69827" x="8796338" y="4027488"/>
          <p14:tracePt t="69839" x="8340725" y="4062413"/>
          <p14:tracePt t="69852" x="8116888" y="4062413"/>
          <p14:tracePt t="69866" x="7956550" y="4081463"/>
          <p14:tracePt t="69882" x="7875588" y="4081463"/>
          <p14:tracePt t="69899" x="7786688" y="4081463"/>
          <p14:tracePt t="69916" x="7732713" y="4081463"/>
          <p14:tracePt t="69932" x="7724775" y="4081463"/>
          <p14:tracePt t="69949" x="7705725" y="4081463"/>
          <p14:tracePt t="69966" x="7697788" y="4081463"/>
          <p14:tracePt t="69982" x="7688263" y="4081463"/>
          <p14:tracePt t="70017" x="7680325" y="4081463"/>
          <p14:tracePt t="70042" x="7670800" y="4081463"/>
          <p14:tracePt t="70055" x="7661275" y="4081463"/>
          <p14:tracePt t="70068" x="7634288" y="4081463"/>
          <p14:tracePt t="70083" x="7554913" y="4116388"/>
          <p14:tracePt t="70099" x="7446963" y="4160838"/>
          <p14:tracePt t="70115" x="7269163" y="4259263"/>
          <p14:tracePt t="70132" x="6875463" y="4537075"/>
          <p14:tracePt t="70148" x="6777038" y="4616450"/>
          <p14:tracePt t="70165" x="6688138" y="4687888"/>
          <p14:tracePt t="70182" x="6491288" y="4830763"/>
          <p14:tracePt t="70198" x="6419850" y="4884738"/>
          <p14:tracePt t="70215" x="6348413" y="4938713"/>
          <p14:tracePt t="70232" x="6296025" y="4973638"/>
          <p14:tracePt t="70248" x="6259513" y="5000625"/>
          <p14:tracePt t="70265" x="6251575" y="5010150"/>
          <p14:tracePt t="70322" x="6251575" y="5018088"/>
          <p14:tracePt t="70335" x="6303963" y="5045075"/>
          <p14:tracePt t="70348" x="6411913" y="5072063"/>
          <p14:tracePt t="70360" x="6599238" y="5099050"/>
          <p14:tracePt t="70373" x="6911975" y="5126038"/>
          <p14:tracePt t="70386" x="7143750" y="5143500"/>
          <p14:tracePt t="70399" x="7242175" y="5143500"/>
          <p14:tracePt t="70414" x="7286625" y="5143500"/>
          <p14:tracePt t="70431" x="7331075" y="5126038"/>
          <p14:tracePt t="70448" x="7358063" y="5099050"/>
          <p14:tracePt t="70464" x="7402513" y="5018088"/>
          <p14:tracePt t="70481" x="7419975" y="4973638"/>
          <p14:tracePt t="70498" x="7419975" y="4929188"/>
          <p14:tracePt t="70514" x="7429500" y="4822825"/>
          <p14:tracePt t="70531" x="7429500" y="4786313"/>
          <p14:tracePt t="70548" x="7412038" y="4741863"/>
          <p14:tracePt t="70564" x="7348538" y="4643438"/>
          <p14:tracePt t="70581" x="7313613" y="4589463"/>
          <p14:tracePt t="70598" x="7269163" y="4545013"/>
          <p14:tracePt t="70614" x="7153275" y="4491038"/>
          <p14:tracePt t="70631" x="7062788" y="4473575"/>
          <p14:tracePt t="70647" x="6973888" y="4465638"/>
          <p14:tracePt t="70664" x="6911975" y="4465638"/>
          <p14:tracePt t="70681" x="6848475" y="4465638"/>
          <p14:tracePt t="70698" x="6813550" y="4465638"/>
          <p14:tracePt t="70714" x="6769100" y="4473575"/>
          <p14:tracePt t="70731" x="6697663" y="4510088"/>
          <p14:tracePt t="70747" x="6653213" y="4537075"/>
          <p14:tracePt t="70764" x="6634163" y="4572000"/>
          <p14:tracePt t="70781" x="6581775" y="4633913"/>
          <p14:tracePt t="70797" x="6562725" y="4687888"/>
          <p14:tracePt t="70814" x="6562725" y="4732338"/>
          <p14:tracePt t="70830" x="6562725" y="4840288"/>
          <p14:tracePt t="70847" x="6562725" y="4867275"/>
          <p14:tracePt t="70864" x="6562725" y="4884738"/>
          <p14:tracePt t="70881" x="6562725" y="4911725"/>
          <p14:tracePt t="70897" x="6562725" y="4919663"/>
          <p14:tracePt t="70914" x="6572250" y="4929188"/>
          <p14:tracePt t="70930" x="6589713" y="4929188"/>
          <p14:tracePt t="70947" x="6661150" y="4938713"/>
          <p14:tracePt t="70963" x="6742113" y="4946650"/>
          <p14:tracePt t="70980" x="6804025" y="4956175"/>
          <p14:tracePt t="70997" x="6911975" y="4956175"/>
          <p14:tracePt t="71013" x="6929438" y="4956175"/>
          <p14:tracePt t="71030" x="6938963" y="4956175"/>
          <p14:tracePt t="71047" x="6946900" y="4956175"/>
          <p14:tracePt t="71097" x="6946900" y="4946650"/>
          <p14:tracePt t="71110" x="6946900" y="4919663"/>
          <p14:tracePt t="71122" x="6946900" y="4857750"/>
          <p14:tracePt t="71135" x="6956425" y="4732338"/>
          <p14:tracePt t="71148" x="6956425" y="4572000"/>
          <p14:tracePt t="71163" x="6956425" y="4438650"/>
          <p14:tracePt t="71180" x="6946900" y="4357688"/>
          <p14:tracePt t="71196" x="6919913" y="4330700"/>
          <p14:tracePt t="71213" x="6902450" y="4313238"/>
          <p14:tracePt t="71230" x="6884988" y="4303713"/>
          <p14:tracePt t="71246" x="6875463" y="4303713"/>
          <p14:tracePt t="71263" x="6848475" y="4295775"/>
          <p14:tracePt t="71279" x="6831013" y="4295775"/>
          <p14:tracePt t="71296" x="6813550" y="4295775"/>
          <p14:tracePt t="71313" x="6777038" y="4295775"/>
          <p14:tracePt t="71329" x="6759575" y="4295775"/>
          <p14:tracePt t="71346" x="6751638" y="4295775"/>
          <p14:tracePt t="71363" x="6724650" y="4295775"/>
          <p14:tracePt t="71379" x="6715125" y="4295775"/>
          <p14:tracePt t="71453" x="6715125" y="4303713"/>
          <p14:tracePt t="71465" x="6715125" y="4313238"/>
          <p14:tracePt t="71478" x="6705600" y="4313238"/>
          <p14:tracePt t="71491" x="6705600" y="4330700"/>
          <p14:tracePt t="71504" x="6705600" y="4348163"/>
          <p14:tracePt t="71516" x="6697663" y="4367213"/>
          <p14:tracePt t="71542" x="6688138" y="4384675"/>
          <p14:tracePt t="71554" x="6688138" y="4394200"/>
          <p14:tracePt t="71567" x="6688138" y="4402138"/>
          <p14:tracePt t="71656" x="6688138" y="4411663"/>
          <p14:tracePt t="71694" x="6688138" y="4419600"/>
          <p14:tracePt t="71719" x="6697663" y="4429125"/>
          <p14:tracePt t="71732" x="6697663" y="4438650"/>
          <p14:tracePt t="71745" x="6705600" y="4438650"/>
          <p14:tracePt t="71809" x="6715125" y="4438650"/>
          <p14:tracePt t="71846" x="6724650" y="4438650"/>
          <p14:tracePt t="71859" x="6724650" y="4446588"/>
          <p14:tracePt t="71872" x="6732588" y="4446588"/>
          <p14:tracePt t="71885" x="6751638" y="4446588"/>
          <p14:tracePt t="71897" x="6777038" y="4465638"/>
          <p14:tracePt t="71911" x="6813550" y="4483100"/>
          <p14:tracePt t="71928" x="6848475" y="4500563"/>
          <p14:tracePt t="71945" x="6902450" y="4510088"/>
          <p14:tracePt t="71962" x="7018338" y="4562475"/>
          <p14:tracePt t="71978" x="7054850" y="4562475"/>
          <p14:tracePt t="71995" x="7089775" y="4572000"/>
          <p14:tracePt t="72012" x="7143750" y="4598988"/>
          <p14:tracePt t="72028" x="7161213" y="4598988"/>
          <p14:tracePt t="72045" x="7180263" y="4598988"/>
          <p14:tracePt t="72061" x="7188200" y="4608513"/>
          <p14:tracePt t="72078" x="7215188" y="4616450"/>
          <p14:tracePt t="72095" x="7224713" y="4616450"/>
          <p14:tracePt t="72111" x="7232650" y="4616450"/>
          <p14:tracePt t="72128" x="7242175" y="4616450"/>
          <p14:tracePt t="72145" x="7251700" y="4616450"/>
          <p14:tracePt t="72164" x="7259638" y="4616450"/>
          <p14:tracePt t="72178" x="7269163" y="4616450"/>
          <p14:tracePt t="72202" x="7277100" y="4625975"/>
          <p14:tracePt t="72215" x="7286625" y="4633913"/>
          <p14:tracePt t="72228" x="7296150" y="4633913"/>
          <p14:tracePt t="72244" x="7304088" y="4633913"/>
          <p14:tracePt t="72261" x="7313613" y="4633913"/>
          <p14:tracePt t="72278" x="7331075" y="4643438"/>
          <p14:tracePt t="72294" x="7340600" y="4652963"/>
          <p14:tracePt t="72311" x="7348538" y="4652963"/>
          <p14:tracePt t="72342" x="7358063" y="4652963"/>
          <p14:tracePt t="72545" x="7367588" y="4652963"/>
          <p14:tracePt t="72558" x="7385050" y="4652963"/>
          <p14:tracePt t="72571" x="7412038" y="4652963"/>
          <p14:tracePt t="72584" x="7473950" y="4652963"/>
          <p14:tracePt t="72597" x="7572375" y="4652963"/>
          <p14:tracePt t="72610" x="7680325" y="4660900"/>
          <p14:tracePt t="72627" x="7759700" y="4660900"/>
          <p14:tracePt t="72644" x="7804150" y="4660900"/>
          <p14:tracePt t="72660" x="7885113" y="4660900"/>
          <p14:tracePt t="72677" x="7902575" y="4660900"/>
          <p14:tracePt t="72693" x="7920038" y="4660900"/>
          <p14:tracePt t="72711" x="7939088" y="4660900"/>
          <p14:tracePt t="72736" x="7947025" y="4660900"/>
          <p14:tracePt t="72762" x="7956550" y="4660900"/>
          <p14:tracePt t="73117" x="7947025" y="4652963"/>
          <p14:tracePt t="73130" x="7920038" y="4633913"/>
          <p14:tracePt t="73143" x="7902575" y="4633913"/>
          <p14:tracePt t="73156" x="7875588" y="4633913"/>
          <p14:tracePt t="73168" x="7823200" y="4625975"/>
          <p14:tracePt t="73181" x="7759700" y="4616450"/>
          <p14:tracePt t="73194" x="7688263" y="4608513"/>
          <p14:tracePt t="73209" x="7626350" y="4581525"/>
          <p14:tracePt t="73226" x="7562850" y="4572000"/>
          <p14:tracePt t="73243" x="7510463" y="4554538"/>
          <p14:tracePt t="73259" x="7446963" y="4518025"/>
          <p14:tracePt t="73276" x="7419975" y="4510088"/>
          <p14:tracePt t="73292" x="7385050" y="4500563"/>
          <p14:tracePt t="73309" x="7348538" y="4473575"/>
          <p14:tracePt t="73326" x="7331075" y="4465638"/>
          <p14:tracePt t="73342" x="7331075" y="4456113"/>
          <p14:tracePt t="73359" x="7313613" y="4456113"/>
          <p14:tracePt t="73376" x="7304088" y="4456113"/>
          <p14:tracePt t="73422" x="7296150" y="4456113"/>
          <p14:tracePt t="73486" x="7296150" y="4465638"/>
          <p14:tracePt t="73498" x="7296150" y="4473575"/>
          <p14:tracePt t="73511" x="7296150" y="4483100"/>
          <p14:tracePt t="73525" x="7296150" y="4518025"/>
          <p14:tracePt t="73542" x="7296150" y="4572000"/>
          <p14:tracePt t="73559" x="7296150" y="4643438"/>
          <p14:tracePt t="73575" x="7331075" y="4768850"/>
          <p14:tracePt t="73592" x="7358063" y="4803775"/>
          <p14:tracePt t="73608" x="7367588" y="4822825"/>
          <p14:tracePt t="73625" x="7375525" y="4840288"/>
          <p14:tracePt t="73664" x="7375525" y="4848225"/>
          <p14:tracePt t="73854" x="7385050" y="4848225"/>
          <p14:tracePt t="74554" x="7375525" y="4848225"/>
          <p14:tracePt t="74566" x="7358063" y="4848225"/>
          <p14:tracePt t="74579" x="7331075" y="4848225"/>
          <p14:tracePt t="74592" x="7259638" y="4848225"/>
          <p14:tracePt t="74606" x="7161213" y="4848225"/>
          <p14:tracePt t="74623" x="7027863" y="4848225"/>
          <p14:tracePt t="74640" x="6919913" y="4848225"/>
          <p14:tracePt t="74656" x="6742113" y="4848225"/>
          <p14:tracePt t="74673" x="6670675" y="4848225"/>
          <p14:tracePt t="74690" x="6608763" y="4848225"/>
          <p14:tracePt t="74706" x="6510338" y="4848225"/>
          <p14:tracePt t="74725" x="6473825" y="4840288"/>
          <p14:tracePt t="74740" x="6446838" y="4840288"/>
          <p14:tracePt t="74757" x="6429375" y="4840288"/>
          <p14:tracePt t="74773" x="6429375" y="4830763"/>
          <p14:tracePt t="74789" x="6419850" y="4830763"/>
          <p14:tracePt t="74808" x="6419850" y="4822825"/>
          <p14:tracePt t="74833" x="6419850" y="4803775"/>
          <p14:tracePt t="74846" x="6438900" y="4768850"/>
          <p14:tracePt t="74859" x="6491288" y="4687888"/>
          <p14:tracePt t="74873" x="6599238" y="4562475"/>
          <p14:tracePt t="74889" x="6759575" y="4402138"/>
          <p14:tracePt t="74906" x="6938963" y="4276725"/>
          <p14:tracePt t="74923" x="7180263" y="4197350"/>
          <p14:tracePt t="74939" x="7259638" y="4179888"/>
          <p14:tracePt t="74956" x="7331075" y="4179888"/>
          <p14:tracePt t="74973" x="7518400" y="4179888"/>
          <p14:tracePt t="74989" x="7599363" y="4179888"/>
          <p14:tracePt t="75006" x="7715250" y="4187825"/>
          <p14:tracePt t="75022" x="7813675" y="4224338"/>
          <p14:tracePt t="75039" x="8045450" y="4367213"/>
          <p14:tracePt t="75056" x="8126413" y="4419600"/>
          <p14:tracePt t="75072" x="8197850" y="4483100"/>
          <p14:tracePt t="75089" x="8296275" y="4545013"/>
          <p14:tracePt t="75106" x="8340725" y="4581525"/>
          <p14:tracePt t="75122" x="8394700" y="4616450"/>
          <p14:tracePt t="75139" x="8456613" y="4714875"/>
          <p14:tracePt t="75155" x="8483600" y="4759325"/>
          <p14:tracePt t="75172" x="8501063" y="4795838"/>
          <p14:tracePt t="75189" x="8501063" y="4840288"/>
          <p14:tracePt t="75205" x="8501063" y="4848225"/>
          <p14:tracePt t="75222" x="8501063" y="4857750"/>
          <p14:tracePt t="75239" x="8501063" y="4867275"/>
          <p14:tracePt t="75255" x="8313738" y="4919663"/>
          <p14:tracePt t="75272" x="8037513" y="5018088"/>
          <p14:tracePt t="75289" x="7724775" y="5099050"/>
          <p14:tracePt t="75305" x="7188200" y="5197475"/>
          <p14:tracePt t="75322" x="6973888" y="5224463"/>
          <p14:tracePt t="75338" x="6867525" y="5224463"/>
          <p14:tracePt t="75355" x="6661150" y="5232400"/>
          <p14:tracePt t="75372" x="6562725" y="5232400"/>
          <p14:tracePt t="75388" x="6483350" y="5214938"/>
          <p14:tracePt t="75405" x="6357938" y="5170488"/>
          <p14:tracePt t="75422" x="6313488" y="5143500"/>
          <p14:tracePt t="75438" x="6286500" y="5116513"/>
          <p14:tracePt t="75455" x="6251575" y="5089525"/>
          <p14:tracePt t="75471" x="6232525" y="5054600"/>
          <p14:tracePt t="75488" x="6224588" y="5037138"/>
          <p14:tracePt t="75505" x="6215063" y="5010150"/>
          <p14:tracePt t="75521" x="6215063" y="4983163"/>
          <p14:tracePt t="75545" x="6215063" y="4973638"/>
          <p14:tracePt t="75570" x="6215063" y="4956175"/>
          <p14:tracePt t="75583" x="6215063" y="4929188"/>
          <p14:tracePt t="75595" x="6215063" y="4884738"/>
          <p14:tracePt t="75608" x="6251575" y="4813300"/>
          <p14:tracePt t="75621" x="6286500" y="4732338"/>
          <p14:tracePt t="75638" x="6357938" y="4643438"/>
          <p14:tracePt t="75654" x="6419850" y="4562475"/>
          <p14:tracePt t="75671" x="6562725" y="4473575"/>
          <p14:tracePt t="75688" x="6626225" y="4446588"/>
          <p14:tracePt t="75704" x="6705600" y="4429125"/>
          <p14:tracePt t="75721" x="6777038" y="4411663"/>
          <p14:tracePt t="75738" x="6965950" y="4384675"/>
          <p14:tracePt t="75754" x="7072313" y="4384675"/>
          <p14:tracePt t="75771" x="7134225" y="4384675"/>
          <p14:tracePt t="75787" x="7269163" y="4375150"/>
          <p14:tracePt t="75804" x="7348538" y="4375150"/>
          <p14:tracePt t="75821" x="7412038" y="4375150"/>
          <p14:tracePt t="75837" x="7491413" y="4375150"/>
          <p14:tracePt t="75854" x="7545388" y="4375150"/>
          <p14:tracePt t="75871" x="7589838" y="4375150"/>
          <p14:tracePt t="75887" x="7680325" y="4375150"/>
          <p14:tracePt t="75904" x="7732713" y="4375150"/>
          <p14:tracePt t="75921" x="7796213" y="4375150"/>
          <p14:tracePt t="75938" x="7867650" y="4375150"/>
          <p14:tracePt t="75954" x="7885113" y="4375150"/>
          <p14:tracePt t="75970" x="7912100" y="4394200"/>
          <p14:tracePt t="75987" x="7947025" y="4402138"/>
          <p14:tracePt t="76004" x="8010525" y="4446588"/>
          <p14:tracePt t="76020" x="8037513" y="4465638"/>
          <p14:tracePt t="76037" x="8072438" y="4500563"/>
          <p14:tracePt t="76054" x="8116888" y="4537075"/>
          <p14:tracePt t="76070" x="8126413" y="4545013"/>
          <p14:tracePt t="76087" x="8134350" y="4545013"/>
          <p14:tracePt t="76104" x="8134350" y="4554538"/>
          <p14:tracePt t="76120" x="8143875" y="4554538"/>
          <p14:tracePt t="76137" x="8143875" y="4562475"/>
          <p14:tracePt t="79322" x="8126413" y="4581525"/>
          <p14:tracePt t="79334" x="8089900" y="4616450"/>
          <p14:tracePt t="79347" x="8001000" y="4670425"/>
          <p14:tracePt t="79360" x="7867650" y="4724400"/>
          <p14:tracePt t="79372" x="7661275" y="4803775"/>
          <p14:tracePt t="79385" x="7412038" y="4875213"/>
          <p14:tracePt t="79398" x="7143750" y="4938713"/>
          <p14:tracePt t="79414" x="6867525" y="4965700"/>
          <p14:tracePt t="79431" x="6653213" y="4991100"/>
          <p14:tracePt t="79447" x="6446838" y="5010150"/>
          <p14:tracePt t="79464" x="6215063" y="5010150"/>
          <p14:tracePt t="79480" x="6108700" y="5010150"/>
          <p14:tracePt t="79497" x="6018213" y="5010150"/>
          <p14:tracePt t="79514" x="5894388" y="4946650"/>
          <p14:tracePt t="79531" x="5857875" y="4929188"/>
          <p14:tracePt t="79547" x="5830888" y="4894263"/>
          <p14:tracePt t="79564" x="5813425" y="4848225"/>
          <p14:tracePt t="79580" x="5803900" y="4830763"/>
          <p14:tracePt t="79597" x="5803900" y="4813300"/>
          <p14:tracePt t="79614" x="5803900" y="4795838"/>
          <p14:tracePt t="79630" x="5803900" y="4786313"/>
          <p14:tracePt t="79647" x="5803900" y="4776788"/>
          <p14:tracePt t="79665" x="5803900" y="4759325"/>
          <p14:tracePt t="79680" x="5822950" y="4724400"/>
          <p14:tracePt t="79697" x="5857875" y="4697413"/>
          <p14:tracePt t="79715" x="5946775" y="4616450"/>
          <p14:tracePt t="79730" x="6000750" y="4589463"/>
          <p14:tracePt t="79747" x="6045200" y="4554538"/>
          <p14:tracePt t="79763" x="6099175" y="4537075"/>
          <p14:tracePt t="79780" x="6259513" y="4483100"/>
          <p14:tracePt t="79796" x="6348413" y="4473575"/>
          <p14:tracePt t="79813" x="6438900" y="4473575"/>
          <p14:tracePt t="79830" x="6554788" y="4473575"/>
          <p14:tracePt t="79846" x="6616700" y="4473575"/>
          <p14:tracePt t="79863" x="6661150" y="4491038"/>
          <p14:tracePt t="79880" x="6724650" y="4527550"/>
          <p14:tracePt t="79896" x="6732588" y="4537075"/>
          <p14:tracePt t="79913" x="6742113" y="4554538"/>
          <p14:tracePt t="79930" x="6751638" y="4581525"/>
          <p14:tracePt t="79946" x="6759575" y="4633913"/>
          <p14:tracePt t="79963" x="6759575" y="4679950"/>
          <p14:tracePt t="79980" x="6759575" y="4714875"/>
          <p14:tracePt t="79996" x="6732588" y="4768850"/>
          <p14:tracePt t="80013" x="6705600" y="4803775"/>
          <p14:tracePt t="80029" x="6661150" y="4813300"/>
          <p14:tracePt t="80046" x="6589713" y="4848225"/>
          <p14:tracePt t="80063" x="6554788" y="4867275"/>
          <p14:tracePt t="80079" x="6518275" y="4867275"/>
          <p14:tracePt t="80096" x="6438900" y="4884738"/>
          <p14:tracePt t="80113" x="6411913" y="4884738"/>
          <p14:tracePt t="80129" x="6384925" y="4884738"/>
          <p14:tracePt t="80146" x="6367463" y="4884738"/>
          <p14:tracePt t="80163" x="6330950" y="4848225"/>
          <p14:tracePt t="80179" x="6330950" y="4830763"/>
          <p14:tracePt t="80196" x="6313488" y="4786313"/>
          <p14:tracePt t="80212" x="6303963" y="4732338"/>
          <p14:tracePt t="80229" x="6296025" y="4724400"/>
          <p14:tracePt t="80246" x="6296025" y="4697413"/>
          <p14:tracePt t="80262" x="6296025" y="4679950"/>
          <p14:tracePt t="80279" x="6296025" y="4660900"/>
          <p14:tracePt t="80296" x="6296025" y="4643438"/>
          <p14:tracePt t="80312" x="6303963" y="4608513"/>
          <p14:tracePt t="80329" x="6313488" y="4598988"/>
          <p14:tracePt t="80345" x="6340475" y="4589463"/>
          <p14:tracePt t="80362" x="6384925" y="4562475"/>
          <p14:tracePt t="80379" x="6429375" y="4562475"/>
          <p14:tracePt t="80395" x="6473825" y="4554538"/>
          <p14:tracePt t="80412" x="6537325" y="4554538"/>
          <p14:tracePt t="80429" x="6688138" y="4554538"/>
          <p14:tracePt t="80445" x="6742113" y="4554538"/>
          <p14:tracePt t="80462" x="6786563" y="4554538"/>
          <p14:tracePt t="80479" x="6848475" y="4554538"/>
          <p14:tracePt t="80495" x="6867525" y="4554538"/>
          <p14:tracePt t="80512" x="6894513" y="4554538"/>
          <p14:tracePt t="80528" x="6919913" y="4572000"/>
          <p14:tracePt t="80545" x="6938963" y="4581525"/>
          <p14:tracePt t="80562" x="6938963" y="4589463"/>
          <p14:tracePt t="80579" x="6946900" y="4598988"/>
          <p14:tracePt t="80595" x="6956425" y="4598988"/>
          <p14:tracePt t="80612" x="6956425" y="4616450"/>
          <p14:tracePt t="80628" x="6965950" y="4616450"/>
          <p14:tracePt t="80645" x="6965950" y="4643438"/>
          <p14:tracePt t="80661" x="6973888" y="4652963"/>
          <p14:tracePt t="80678" x="6973888" y="4687888"/>
          <p14:tracePt t="80695" x="6973888" y="4768850"/>
          <p14:tracePt t="80711" x="6973888" y="4803775"/>
          <p14:tracePt t="80728" x="6973888" y="4830763"/>
          <p14:tracePt t="80745" x="6946900" y="4894263"/>
          <p14:tracePt t="80761" x="6902450" y="4919663"/>
          <p14:tracePt t="80778" x="6848475" y="4946650"/>
          <p14:tracePt t="80795" x="6643688" y="4991100"/>
          <p14:tracePt t="80811" x="6554788" y="4991100"/>
          <p14:tracePt t="80828" x="6456363" y="4991100"/>
          <p14:tracePt t="80844" x="6384925" y="4991100"/>
          <p14:tracePt t="80861" x="6242050" y="4965700"/>
          <p14:tracePt t="80878" x="6188075" y="4946650"/>
          <p14:tracePt t="80894" x="6143625" y="4911725"/>
          <p14:tracePt t="80911" x="6072188" y="4840288"/>
          <p14:tracePt t="80928" x="6054725" y="4795838"/>
          <p14:tracePt t="80944" x="6045200" y="4751388"/>
          <p14:tracePt t="80961" x="6037263" y="4724400"/>
          <p14:tracePt t="80978" x="6037263" y="4714875"/>
          <p14:tracePt t="80994" x="6037263" y="4705350"/>
          <p14:tracePt t="81011" x="6037263" y="4697413"/>
          <p14:tracePt t="81036" x="6037263" y="4687888"/>
          <p14:tracePt t="81062" x="6037263" y="4670425"/>
          <p14:tracePt t="81074" x="6062663" y="4652963"/>
          <p14:tracePt t="81087" x="6099175" y="4625975"/>
          <p14:tracePt t="81099" x="6161088" y="4589463"/>
          <p14:tracePt t="81113" x="6224588" y="4545013"/>
          <p14:tracePt t="81127" x="6286500" y="4510088"/>
          <p14:tracePt t="81144" x="6340475" y="4483100"/>
          <p14:tracePt t="81161" x="6384925" y="4473575"/>
          <p14:tracePt t="81177" x="6491288" y="4456113"/>
          <p14:tracePt t="81194" x="6537325" y="4446588"/>
          <p14:tracePt t="81211" x="6589713" y="4446588"/>
          <p14:tracePt t="81227" x="6670675" y="4446588"/>
          <p14:tracePt t="81244" x="6715125" y="4446588"/>
          <p14:tracePt t="81260" x="6742113" y="4456113"/>
          <p14:tracePt t="81277" x="6786563" y="4483100"/>
          <p14:tracePt t="81294" x="6813550" y="4491038"/>
          <p14:tracePt t="81310" x="6823075" y="4500563"/>
          <p14:tracePt t="81327" x="6831013" y="4510088"/>
          <p14:tracePt t="81344" x="6848475" y="4527550"/>
          <p14:tracePt t="81360" x="6858000" y="4537075"/>
          <p14:tracePt t="81377" x="6867525" y="4545013"/>
          <p14:tracePt t="81393" x="6867525" y="4554538"/>
          <p14:tracePt t="81410" x="6875463" y="4554538"/>
          <p14:tracePt t="81442" x="6875463" y="4562475"/>
          <p14:tracePt t="81455" x="6884988" y="4562475"/>
          <p14:tracePt t="81506" x="6884988" y="4572000"/>
          <p14:tracePt t="81519" x="6884988" y="4581525"/>
          <p14:tracePt t="81582" x="6884988" y="4589463"/>
          <p14:tracePt t="82142" x="6884988" y="4598988"/>
          <p14:tracePt t="82715" x="6884988" y="4608513"/>
          <p14:tracePt t="83020" x="6894513" y="4616450"/>
          <p14:tracePt t="83033" x="6902450" y="4616450"/>
          <p14:tracePt t="83045" x="6919913" y="4616450"/>
          <p14:tracePt t="83059" x="6956425" y="4633913"/>
          <p14:tracePt t="83074" x="6983413" y="4652963"/>
          <p14:tracePt t="83090" x="7027863" y="4660900"/>
          <p14:tracePt t="83107" x="7054850" y="4660900"/>
          <p14:tracePt t="83123" x="7081838" y="4679950"/>
          <p14:tracePt t="83140" x="7089775" y="4679950"/>
          <p14:tracePt t="83157" x="7099300" y="4679950"/>
          <p14:tracePt t="83173" x="7108825" y="4679950"/>
          <p14:tracePt t="83190" x="7134225" y="4679950"/>
          <p14:tracePt t="83207" x="7161213" y="4660900"/>
          <p14:tracePt t="83223" x="7259638" y="4625975"/>
          <p14:tracePt t="83240" x="7286625" y="4598988"/>
          <p14:tracePt t="83256" x="7304088" y="4589463"/>
          <p14:tracePt t="83274" x="7323138" y="4581525"/>
          <p14:tracePt t="83290" x="7323138" y="4572000"/>
          <p14:tracePt t="83312" x="7331075" y="4572000"/>
          <p14:tracePt t="83770" x="7348538" y="4572000"/>
          <p14:tracePt t="83783" x="7375525" y="4572000"/>
          <p14:tracePt t="83795" x="7439025" y="4589463"/>
          <p14:tracePt t="83808" x="7500938" y="4598988"/>
          <p14:tracePt t="83822" x="7562850" y="4625975"/>
          <p14:tracePt t="83839" x="7616825" y="4633913"/>
          <p14:tracePt t="83855" x="7661275" y="4652963"/>
          <p14:tracePt t="83872" x="7688263" y="4660900"/>
          <p14:tracePt t="83889" x="7705725" y="4660900"/>
          <p14:tracePt t="83905" x="7715250" y="4660900"/>
          <p14:tracePt t="83922" x="7759700" y="4679950"/>
          <p14:tracePt t="83938" x="7796213" y="4687888"/>
          <p14:tracePt t="83955" x="7831138" y="4705350"/>
          <p14:tracePt t="83972" x="7867650" y="4714875"/>
          <p14:tracePt t="83988" x="7912100" y="4741863"/>
          <p14:tracePt t="84005" x="7929563" y="4751388"/>
          <p14:tracePt t="84022" x="7939088" y="4759325"/>
          <p14:tracePt t="84038" x="7956550" y="4768850"/>
          <p14:tracePt t="84393" x="7939088" y="4768850"/>
          <p14:tracePt t="84405" x="7902575" y="4768850"/>
          <p14:tracePt t="84418" x="7823200" y="4768850"/>
          <p14:tracePt t="84431" x="7697788" y="4759325"/>
          <p14:tracePt t="84444" x="7473950" y="4759325"/>
          <p14:tracePt t="84456" x="7197725" y="4741863"/>
          <p14:tracePt t="84471" x="7081838" y="4732338"/>
          <p14:tracePt t="84487" x="6991350" y="4732338"/>
          <p14:tracePt t="84504" x="6929438" y="4724400"/>
          <p14:tracePt t="84521" x="6875463" y="4724400"/>
          <p14:tracePt t="84537" x="6858000" y="4724400"/>
          <p14:tracePt t="84554" x="6831013" y="4724400"/>
          <p14:tracePt t="84571" x="6813550" y="4724400"/>
          <p14:tracePt t="84587" x="6796088" y="4724400"/>
          <p14:tracePt t="84604" x="6786563" y="4724400"/>
          <p14:tracePt t="84621" x="6777038" y="4724400"/>
          <p14:tracePt t="84637" x="6769100" y="4724400"/>
          <p14:tracePt t="84698" x="6796088" y="4724400"/>
          <p14:tracePt t="84710" x="6894513" y="4724400"/>
          <p14:tracePt t="84723" x="7143750" y="4724400"/>
          <p14:tracePt t="84737" x="7572375" y="4724400"/>
          <p14:tracePt t="84754" x="8018463" y="4724400"/>
          <p14:tracePt t="84770" x="8259763" y="4724400"/>
          <p14:tracePt t="84787" x="8643938" y="4724400"/>
          <p14:tracePt t="84804" x="8796338" y="4724400"/>
          <p14:tracePt t="84820" x="8912225" y="4724400"/>
          <p14:tracePt t="84837" x="9117013" y="4724400"/>
          <p14:tracePt t="84853" x="9180513" y="4724400"/>
          <p14:tracePt t="84870" x="9242425" y="4724400"/>
          <p14:tracePt t="84887" x="9313863" y="4724400"/>
          <p14:tracePt t="84903" x="9439275" y="4724400"/>
          <p14:tracePt t="84920" x="9474200" y="4724400"/>
          <p14:tracePt t="84937" x="9501188" y="4724400"/>
          <p14:tracePt t="84953" x="9555163" y="4724400"/>
          <p14:tracePt t="84970" x="9582150" y="4724400"/>
          <p14:tracePt t="84986" x="9634538" y="4732338"/>
          <p14:tracePt t="85003" x="9725025" y="4776788"/>
          <p14:tracePt t="85020" x="9752013" y="4776788"/>
          <p14:tracePt t="85036" x="9759950" y="4786313"/>
          <p14:tracePt t="85053" x="9769475" y="4786313"/>
          <p14:tracePt t="85070" x="9777413" y="4786313"/>
          <p14:tracePt t="85086" x="9786938" y="4786313"/>
          <p14:tracePt t="85103" x="9786938" y="4776788"/>
          <p14:tracePt t="85120" x="9804400" y="4741863"/>
          <p14:tracePt t="85136" x="9813925" y="4705350"/>
          <p14:tracePt t="85153" x="9823450" y="4660900"/>
          <p14:tracePt t="85169" x="9786938" y="4500563"/>
          <p14:tracePt t="85186" x="9732963" y="4419600"/>
          <p14:tracePt t="85203" x="9661525" y="4348163"/>
          <p14:tracePt t="85219" x="9555163" y="4286250"/>
          <p14:tracePt t="85236" x="9501188" y="4259263"/>
          <p14:tracePt t="85253" x="9447213" y="4241800"/>
          <p14:tracePt t="85269" x="9224963" y="4214813"/>
          <p14:tracePt t="85286" x="9037638" y="4214813"/>
          <p14:tracePt t="85303" x="8813800" y="4214813"/>
          <p14:tracePt t="85320" x="8375650" y="4241800"/>
          <p14:tracePt t="85336" x="8197850" y="4303713"/>
          <p14:tracePt t="85352" x="8010525" y="4384675"/>
          <p14:tracePt t="85369" x="7840663" y="4473575"/>
          <p14:tracePt t="85386" x="7510463" y="4660900"/>
          <p14:tracePt t="85402" x="7375525" y="4697413"/>
          <p14:tracePt t="85419" x="7269163" y="4741863"/>
          <p14:tracePt t="85436" x="7045325" y="4795838"/>
          <p14:tracePt t="85452" x="6919913" y="4822825"/>
          <p14:tracePt t="85469" x="6796088" y="4840288"/>
          <p14:tracePt t="85486" x="6562725" y="4867275"/>
          <p14:tracePt t="85502" x="6465888" y="4875213"/>
          <p14:tracePt t="85519" x="6402388" y="4875213"/>
          <p14:tracePt t="85536" x="6348413" y="4875213"/>
          <p14:tracePt t="85552" x="6323013" y="4875213"/>
          <p14:tracePt t="85569" x="6296025" y="4875213"/>
          <p14:tracePt t="85585" x="6276975" y="4875213"/>
          <p14:tracePt t="85602" x="6224588" y="4875213"/>
          <p14:tracePt t="85619" x="6205538" y="4875213"/>
          <p14:tracePt t="85635" x="6170613" y="4875213"/>
          <p14:tracePt t="85652" x="6153150" y="4875213"/>
          <p14:tracePt t="85669" x="6134100" y="4875213"/>
          <p14:tracePt t="85685" x="6116638" y="4875213"/>
          <p14:tracePt t="85702" x="6099175" y="4875213"/>
          <p14:tracePt t="85719" x="6081713" y="4875213"/>
          <p14:tracePt t="85739" x="6062663" y="4867275"/>
          <p14:tracePt t="85765" x="6054725" y="4857750"/>
          <p14:tracePt t="85828" x="6054725" y="4848225"/>
          <p14:tracePt t="85866" x="6054725" y="4840288"/>
          <p14:tracePt t="85930" x="6054725" y="4830763"/>
          <p14:tracePt t="85956" x="6054725" y="4813300"/>
          <p14:tracePt t="85968" x="6054725" y="4768850"/>
          <p14:tracePt t="85981" x="6089650" y="4714875"/>
          <p14:tracePt t="85994" x="6153150" y="4660900"/>
          <p14:tracePt t="86006" x="6242050" y="4598988"/>
          <p14:tracePt t="86019" x="6330950" y="4545013"/>
          <p14:tracePt t="86035" x="6438900" y="4510088"/>
          <p14:tracePt t="86051" x="6527800" y="4491038"/>
          <p14:tracePt t="86068" x="6634163" y="4483100"/>
          <p14:tracePt t="86084" x="6875463" y="4483100"/>
          <p14:tracePt t="86101" x="7045325" y="4483100"/>
          <p14:tracePt t="86118" x="7215188" y="4483100"/>
          <p14:tracePt t="86137" x="7742238" y="4483100"/>
          <p14:tracePt t="86151" x="8054975" y="4518025"/>
          <p14:tracePt t="86168" x="8313738" y="4545013"/>
          <p14:tracePt t="86184" x="8653463" y="4562475"/>
          <p14:tracePt t="86201" x="8742363" y="4581525"/>
          <p14:tracePt t="86218" x="8823325" y="4589463"/>
          <p14:tracePt t="86234" x="8947150" y="4608513"/>
          <p14:tracePt t="86251" x="9010650" y="4616450"/>
          <p14:tracePt t="86267" x="9055100" y="4633913"/>
          <p14:tracePt t="86284" x="9072563" y="4643438"/>
          <p14:tracePt t="86301" x="9109075" y="4660900"/>
          <p14:tracePt t="86317" x="9109075" y="4670425"/>
          <p14:tracePt t="86334" x="9117013" y="4679950"/>
          <p14:tracePt t="86362" x="9117013" y="4687888"/>
          <p14:tracePt t="86399" x="9117013" y="4697413"/>
          <p14:tracePt t="86412" x="9126538" y="4705350"/>
          <p14:tracePt t="86438" x="9134475" y="4714875"/>
          <p14:tracePt t="86451" x="9134475" y="4724400"/>
          <p14:tracePt t="86463" x="9134475" y="4732338"/>
          <p14:tracePt t="86476" x="9144000" y="4741863"/>
          <p14:tracePt t="86501" x="9144000" y="4751388"/>
          <p14:tracePt t="86514" x="9144000" y="4759325"/>
          <p14:tracePt t="86527" x="9109075" y="4776788"/>
          <p14:tracePt t="86539" x="9028113" y="4803775"/>
          <p14:tracePt t="86553" x="8848725" y="4840288"/>
          <p14:tracePt t="86567" x="8609013" y="4884738"/>
          <p14:tracePt t="86583" x="8304213" y="4911725"/>
          <p14:tracePt t="86600" x="8045450" y="4929188"/>
          <p14:tracePt t="86617" x="7589838" y="4956175"/>
          <p14:tracePt t="86633" x="7412038" y="4956175"/>
          <p14:tracePt t="86650" x="7277100" y="4956175"/>
          <p14:tracePt t="86667" x="7054850" y="4946650"/>
          <p14:tracePt t="86683" x="6983413" y="4938713"/>
          <p14:tracePt t="86700" x="6919913" y="4929188"/>
          <p14:tracePt t="86718" x="6759575" y="4929188"/>
          <p14:tracePt t="86733" x="6697663" y="4929188"/>
          <p14:tracePt t="86750" x="6634163" y="4929188"/>
          <p14:tracePt t="86766" x="6608763" y="4929188"/>
          <p14:tracePt t="86783" x="6545263" y="4919663"/>
          <p14:tracePt t="86800" x="6518275" y="4911725"/>
          <p14:tracePt t="86816" x="6500813" y="4911725"/>
          <p14:tracePt t="86833" x="6402388" y="4894263"/>
          <p14:tracePt t="86850" x="6348413" y="4884738"/>
          <p14:tracePt t="86866" x="6296025" y="4867275"/>
          <p14:tracePt t="86883" x="6224588" y="4857750"/>
          <p14:tracePt t="86900" x="6205538" y="4848225"/>
          <p14:tracePt t="86916" x="6197600" y="4830763"/>
          <p14:tracePt t="86933" x="6180138" y="4813300"/>
          <p14:tracePt t="86949" x="6170613" y="4813300"/>
          <p14:tracePt t="86966" x="6170613" y="4803775"/>
          <p14:tracePt t="86983" x="6161088" y="4803775"/>
          <p14:tracePt t="86999" x="6161088" y="4795838"/>
          <p14:tracePt t="87034" x="6161088" y="4786313"/>
          <p14:tracePt t="87073" x="6161088" y="4776788"/>
          <p14:tracePt t="87085" x="6161088" y="4768850"/>
          <p14:tracePt t="87099" x="6170613" y="4759325"/>
          <p14:tracePt t="87111" x="6170613" y="4751388"/>
          <p14:tracePt t="87124" x="6180138" y="4741863"/>
          <p14:tracePt t="87136" x="6188075" y="4732338"/>
          <p14:tracePt t="87149" x="6188075" y="4724400"/>
          <p14:tracePt t="87166" x="6205538" y="4714875"/>
          <p14:tracePt t="87182" x="6224588" y="4705350"/>
          <p14:tracePt t="87200" x="6303963" y="4660900"/>
          <p14:tracePt t="87216" x="6384925" y="4616450"/>
          <p14:tracePt t="87232" x="6473825" y="4572000"/>
          <p14:tracePt t="87249" x="6589713" y="4518025"/>
          <p14:tracePt t="87265" x="6796088" y="4483100"/>
          <p14:tracePt t="87282" x="6884988" y="4465638"/>
          <p14:tracePt t="87299" x="6973888" y="4456113"/>
          <p14:tracePt t="87315" x="7126288" y="4456113"/>
          <p14:tracePt t="87332" x="7224713" y="4456113"/>
          <p14:tracePt t="87349" x="7323138" y="4456113"/>
          <p14:tracePt t="87365" x="7554913" y="4483100"/>
          <p14:tracePt t="87382" x="7661275" y="4518025"/>
          <p14:tracePt t="87399" x="7742238" y="4527550"/>
          <p14:tracePt t="87415" x="7848600" y="4554538"/>
          <p14:tracePt t="87432" x="7894638" y="4554538"/>
          <p14:tracePt t="87448" x="7947025" y="4562475"/>
          <p14:tracePt t="87465" x="8018463" y="4572000"/>
          <p14:tracePt t="87482" x="8134350" y="4581525"/>
          <p14:tracePt t="87499" x="8170863" y="4581525"/>
          <p14:tracePt t="87515" x="8215313" y="4581525"/>
          <p14:tracePt t="87532" x="8286750" y="4589463"/>
          <p14:tracePt t="87548" x="8348663" y="4589463"/>
          <p14:tracePt t="87565" x="8412163" y="4598988"/>
          <p14:tracePt t="87582" x="8545513" y="4616450"/>
          <p14:tracePt t="87598" x="8616950" y="4625975"/>
          <p14:tracePt t="87615" x="8680450" y="4643438"/>
          <p14:tracePt t="87632" x="8804275" y="4687888"/>
          <p14:tracePt t="87648" x="8831263" y="4697413"/>
          <p14:tracePt t="87665" x="8867775" y="4724400"/>
          <p14:tracePt t="87681" x="8902700" y="4741863"/>
          <p14:tracePt t="87698" x="8902700" y="4751388"/>
          <p14:tracePt t="87716" x="8912225" y="4751388"/>
          <p14:tracePt t="87746" x="8912225" y="4759325"/>
          <p14:tracePt t="87809" x="8912225" y="4768850"/>
          <p14:tracePt t="88242" x="8902700" y="4768850"/>
          <p14:tracePt t="88267" x="8885238" y="4768850"/>
          <p14:tracePt t="88280" x="8848725" y="4776788"/>
          <p14:tracePt t="88292" x="8786813" y="4786313"/>
          <p14:tracePt t="88305" x="8715375" y="4803775"/>
          <p14:tracePt t="88318" x="8616950" y="4822825"/>
          <p14:tracePt t="88330" x="8518525" y="4857750"/>
          <p14:tracePt t="88347" x="8456613" y="4857750"/>
          <p14:tracePt t="88363" x="8429625" y="4857750"/>
          <p14:tracePt t="88380" x="8402638" y="4867275"/>
          <p14:tracePt t="88397" x="8367713" y="4867275"/>
          <p14:tracePt t="88413" x="8323263" y="4867275"/>
          <p14:tracePt t="88430" x="8259763" y="4867275"/>
          <p14:tracePt t="88447" x="8072438" y="4867275"/>
          <p14:tracePt t="88463" x="7966075" y="4867275"/>
          <p14:tracePt t="88480" x="7885113" y="4867275"/>
          <p14:tracePt t="88497" x="7697788" y="4830763"/>
          <p14:tracePt t="88513" x="7634288" y="4813300"/>
          <p14:tracePt t="88530" x="7581900" y="4803775"/>
          <p14:tracePt t="88547" x="7518400" y="4776788"/>
          <p14:tracePt t="88563" x="7500938" y="4768850"/>
          <p14:tracePt t="88580" x="7491413" y="4768850"/>
          <p14:tracePt t="88596" x="7473950" y="4759325"/>
          <p14:tracePt t="88613" x="7473950" y="4751388"/>
          <p14:tracePt t="88630" x="7456488" y="4751388"/>
          <p14:tracePt t="88646" x="7439025" y="4741863"/>
          <p14:tracePt t="88649" x="7412038" y="4732338"/>
          <p14:tracePt t="88663" x="7367588" y="4724400"/>
          <p14:tracePt t="88679" x="7323138" y="4705350"/>
          <p14:tracePt t="88696" x="7232650" y="4687888"/>
          <p14:tracePt t="88713" x="7045325" y="4616450"/>
          <p14:tracePt t="88730" x="6965950" y="4581525"/>
          <p14:tracePt t="88746" x="6902450" y="4554538"/>
          <p14:tracePt t="88763" x="6848475" y="4518025"/>
          <p14:tracePt t="88779" x="6831013" y="4510088"/>
          <p14:tracePt t="88796" x="6831013" y="4500563"/>
          <p14:tracePt t="88813" x="6823075" y="4500563"/>
          <p14:tracePt t="89016" x="6831013" y="4500563"/>
          <p14:tracePt t="89029" x="6848475" y="4500563"/>
          <p14:tracePt t="89041" x="6894513" y="4510088"/>
          <p14:tracePt t="89054" x="6946900" y="4527550"/>
          <p14:tracePt t="89066" x="7010400" y="4545013"/>
          <p14:tracePt t="89080" x="7054850" y="4572000"/>
          <p14:tracePt t="89095" x="7089775" y="4589463"/>
          <p14:tracePt t="89112" x="7108825" y="4598988"/>
          <p14:tracePt t="89129" x="7134225" y="4598988"/>
          <p14:tracePt t="89145" x="7153275" y="4616450"/>
          <p14:tracePt t="89162" x="7161213" y="4616450"/>
          <p14:tracePt t="89178" x="7170738" y="4616450"/>
          <p14:tracePt t="89195" x="7170738" y="4625975"/>
          <p14:tracePt t="89212" x="7180263" y="4625975"/>
          <p14:tracePt t="89228" x="7180263" y="4633913"/>
          <p14:tracePt t="89270" x="7188200" y="4633913"/>
          <p14:tracePt t="89295" x="7197725" y="4633913"/>
          <p14:tracePt t="89308" x="7197725" y="4643438"/>
          <p14:tracePt t="89359" x="7205663" y="4652963"/>
          <p14:tracePt t="91533" x="7215188" y="4652963"/>
          <p14:tracePt t="91546" x="7242175" y="4652963"/>
          <p14:tracePt t="91559" x="7296150" y="4652963"/>
          <p14:tracePt t="91571" x="7385050" y="4652963"/>
          <p14:tracePt t="91584" x="7491413" y="4652963"/>
          <p14:tracePt t="91597" x="7599363" y="4652963"/>
          <p14:tracePt t="91610" x="7688263" y="4652963"/>
          <p14:tracePt t="91624" x="7759700" y="4652963"/>
          <p14:tracePt t="91640" x="7786688" y="4652963"/>
          <p14:tracePt t="91657" x="7813675" y="4652963"/>
          <p14:tracePt t="91674" x="7840663" y="4652963"/>
          <p14:tracePt t="91690" x="7858125" y="4652963"/>
          <p14:tracePt t="91711" x="7867650" y="4652963"/>
          <p14:tracePt t="91737" x="7875588" y="4652963"/>
          <p14:tracePt t="91762" x="7885113" y="4652963"/>
          <p14:tracePt t="91788" x="7894638" y="4652963"/>
          <p14:tracePt t="91838" x="7902575" y="4652963"/>
          <p14:tracePt t="98983" x="7912100" y="4652963"/>
          <p14:tracePt t="98995" x="7920038" y="4660900"/>
          <p14:tracePt t="99008" x="7947025" y="4670425"/>
          <p14:tracePt t="99021" x="8001000" y="4714875"/>
          <p14:tracePt t="99033" x="8116888" y="4830763"/>
          <p14:tracePt t="99046" x="8269288" y="5010150"/>
          <p14:tracePt t="99060" x="8412163" y="5214938"/>
          <p14:tracePt t="99076" x="8483600" y="5330825"/>
          <p14:tracePt t="99093" x="8510588" y="5429250"/>
          <p14:tracePt t="99110" x="8528050" y="5545138"/>
          <p14:tracePt t="99126" x="8528050" y="5572125"/>
          <p14:tracePt t="99143" x="8518525" y="5599113"/>
          <p14:tracePt t="99159" x="8474075" y="5626100"/>
          <p14:tracePt t="99176" x="8108950" y="5697538"/>
          <p14:tracePt t="99193" x="7732713" y="5732463"/>
          <p14:tracePt t="99209" x="7286625" y="5732463"/>
          <p14:tracePt t="99226" x="6518275" y="5732463"/>
          <p14:tracePt t="99243" x="6224588" y="5697538"/>
          <p14:tracePt t="99259" x="5983288" y="5634038"/>
          <p14:tracePt t="99276" x="5715000" y="5537200"/>
          <p14:tracePt t="99292" x="5634038" y="5483225"/>
          <p14:tracePt t="99309" x="5581650" y="5465763"/>
          <p14:tracePt t="99326" x="5510213" y="5438775"/>
          <p14:tracePt t="99342" x="5483225" y="5419725"/>
          <p14:tracePt t="99359" x="5465763" y="5411788"/>
          <p14:tracePt t="99376" x="5438775" y="5394325"/>
          <p14:tracePt t="99392" x="5438775" y="5384800"/>
          <p14:tracePt t="99409" x="5419725" y="5375275"/>
          <p14:tracePt t="99426" x="5419725" y="5367338"/>
          <p14:tracePt t="99442" x="5411788" y="5357813"/>
          <p14:tracePt t="99459" x="5402263" y="5348288"/>
          <p14:tracePt t="99475" x="5402263" y="5330825"/>
          <p14:tracePt t="99492" x="5402263" y="5313363"/>
          <p14:tracePt t="99509" x="5402263" y="5303838"/>
          <p14:tracePt t="99525" x="5402263" y="5276850"/>
          <p14:tracePt t="99542" x="5446713" y="5214938"/>
          <p14:tracePt t="99558" x="5527675" y="5180013"/>
          <p14:tracePt t="99575" x="5599113" y="5143500"/>
          <p14:tracePt t="99592" x="5697538" y="5126038"/>
          <p14:tracePt t="99593" x="5786438" y="5116513"/>
          <p14:tracePt t="99608" x="5857875" y="5116513"/>
          <p14:tracePt t="99625" x="5911850" y="5116513"/>
          <p14:tracePt t="99642" x="5946775" y="5116513"/>
          <p14:tracePt t="99658" x="5973763" y="5116513"/>
          <p14:tracePt t="99675" x="5991225" y="5116513"/>
          <p14:tracePt t="99692" x="6000750" y="5116513"/>
          <p14:tracePt t="99708" x="6010275" y="5116513"/>
          <p14:tracePt t="99725" x="6018213" y="5126038"/>
          <p14:tracePt t="99741" x="6018213" y="5133975"/>
          <p14:tracePt t="99758" x="6037263" y="5143500"/>
          <p14:tracePt t="99775" x="6045200" y="5143500"/>
          <p14:tracePt t="101310" x="6037263" y="5143500"/>
          <p14:tracePt t="101322" x="6018213" y="5143500"/>
          <p14:tracePt t="101335" x="5991225" y="5143500"/>
          <p14:tracePt t="101348" x="5919788" y="5153025"/>
          <p14:tracePt t="101360" x="5803900" y="5170488"/>
          <p14:tracePt t="101373" x="5608638" y="5214938"/>
          <p14:tracePt t="101388" x="5411788" y="5251450"/>
          <p14:tracePt t="101405" x="5286375" y="5286375"/>
          <p14:tracePt t="101422" x="5187950" y="5313363"/>
          <p14:tracePt t="101438" x="5062538" y="5340350"/>
          <p14:tracePt t="101455" x="5037138" y="5348288"/>
          <p14:tracePt t="101472" x="5018088" y="5348288"/>
          <p14:tracePt t="101488" x="5000625" y="5348288"/>
          <p14:tracePt t="101505" x="4983163" y="5348288"/>
          <p14:tracePt t="101538" x="4973638" y="5357813"/>
          <p14:tracePt t="101576" x="4973638" y="5367338"/>
          <p14:tracePt t="101640" x="4973638" y="5375275"/>
          <p14:tracePt t="101703" x="4973638" y="5384800"/>
          <p14:tracePt t="101779" x="4973638" y="5394325"/>
          <p14:tracePt t="102302" x="4983163" y="5394325"/>
          <p14:tracePt t="102314" x="5010150" y="5394325"/>
          <p14:tracePt t="102327" x="5126038" y="5402263"/>
          <p14:tracePt t="102340" x="5473700" y="5402263"/>
          <p14:tracePt t="102353" x="6143625" y="5456238"/>
          <p14:tracePt t="102370" x="7018338" y="5518150"/>
          <p14:tracePt t="102387" x="7697788" y="5634038"/>
          <p14:tracePt t="102403" x="8643938" y="5965825"/>
          <p14:tracePt t="102420" x="8912225" y="6099175"/>
          <p14:tracePt t="102437" x="9037638" y="6180138"/>
          <p14:tracePt t="102453" x="9090025" y="6215063"/>
          <p14:tracePt t="102454" x="9109075" y="6224588"/>
          <p14:tracePt t="102759" x="9117013" y="6224588"/>
          <p14:tracePt t="102771" x="9126538" y="6224588"/>
          <p14:tracePt t="102785" x="9153525" y="6205538"/>
          <p14:tracePt t="102797" x="9215438" y="6161088"/>
          <p14:tracePt t="102810" x="9277350" y="6099175"/>
          <p14:tracePt t="102823" x="9348788" y="6045200"/>
          <p14:tracePt t="102836" x="9394825" y="6000750"/>
          <p14:tracePt t="102852" x="9402763" y="5991225"/>
          <p14:tracePt t="102869" x="9420225" y="5983288"/>
          <p14:tracePt t="102898" x="9420225" y="5973763"/>
          <p14:tracePt t="102911" x="9429750" y="5973763"/>
          <p14:tracePt t="102962" x="9429750" y="5965825"/>
          <p14:tracePt t="103000" x="9412288" y="5965825"/>
          <p14:tracePt t="103216" x="9402763" y="5965825"/>
          <p14:tracePt t="103229" x="9375775" y="5956300"/>
          <p14:tracePt t="103242" x="9323388" y="5938838"/>
          <p14:tracePt t="103255" x="9180513" y="5894388"/>
          <p14:tracePt t="103269" x="8858250" y="5813425"/>
          <p14:tracePt t="103285" x="8394700" y="5688013"/>
          <p14:tracePt t="103301" x="7947025" y="5581650"/>
          <p14:tracePt t="103319" x="7466013" y="5483225"/>
          <p14:tracePt t="103335" x="7277100" y="5456238"/>
          <p14:tracePt t="103351" x="7143750" y="5456238"/>
          <p14:tracePt t="103368" x="7037388" y="5456238"/>
          <p14:tracePt t="103385" x="6823075" y="5456238"/>
          <p14:tracePt t="103401" x="6742113" y="5465763"/>
          <p14:tracePt t="103418" x="6680200" y="5491163"/>
          <p14:tracePt t="103434" x="6616700" y="5545138"/>
          <p14:tracePt t="103451" x="6599238" y="5581650"/>
          <p14:tracePt t="103468" x="6589713" y="5634038"/>
          <p14:tracePt t="103484" x="6599238" y="5724525"/>
          <p14:tracePt t="103501" x="6661150" y="5768975"/>
          <p14:tracePt t="103517" x="6786563" y="5803900"/>
          <p14:tracePt t="103534" x="7296150" y="5840413"/>
          <p14:tracePt t="103551" x="7572375" y="5840413"/>
          <p14:tracePt t="103568" x="7777163" y="5840413"/>
          <p14:tracePt t="103585" x="8072438" y="5715000"/>
          <p14:tracePt t="103601" x="8161338" y="5661025"/>
          <p14:tracePt t="103617" x="8215313" y="5616575"/>
          <p14:tracePt t="103634" x="8251825" y="5581650"/>
          <p14:tracePt t="103651" x="8269288" y="5537200"/>
          <p14:tracePt t="103667" x="8269288" y="5500688"/>
          <p14:tracePt t="103684" x="8269288" y="5446713"/>
          <p14:tracePt t="103700" x="8232775" y="5313363"/>
          <p14:tracePt t="103719" x="8180388" y="5259388"/>
          <p14:tracePt t="103734" x="8072438" y="5205413"/>
          <p14:tracePt t="103751" x="7742238" y="5133975"/>
          <p14:tracePt t="103767" x="7466013" y="5116513"/>
          <p14:tracePt t="103784" x="7188200" y="5116513"/>
          <p14:tracePt t="103801" x="6705600" y="5286375"/>
          <p14:tracePt t="103817" x="6500813" y="5429250"/>
          <p14:tracePt t="103834" x="6402388" y="5545138"/>
          <p14:tracePt t="103850" x="6340475" y="5634038"/>
          <p14:tracePt t="103867" x="6269038" y="5830888"/>
          <p14:tracePt t="103883" x="6259513" y="5919788"/>
          <p14:tracePt t="103900" x="6259513" y="5983288"/>
          <p14:tracePt t="103917" x="6296025" y="6081713"/>
          <p14:tracePt t="103934" x="6348413" y="6116638"/>
          <p14:tracePt t="103950" x="6438900" y="6143625"/>
          <p14:tracePt t="103967" x="6688138" y="6188075"/>
          <p14:tracePt t="103983" x="6796088" y="6197600"/>
          <p14:tracePt t="104000" x="6894513" y="6197600"/>
          <p14:tracePt t="104017" x="6991350" y="6161088"/>
          <p14:tracePt t="104033" x="7018338" y="6134100"/>
          <p14:tracePt t="104050" x="7045325" y="6116638"/>
          <p14:tracePt t="104373" x="7037388" y="6108700"/>
          <p14:tracePt t="104385" x="7000875" y="6081713"/>
          <p14:tracePt t="104399" x="6840538" y="5973763"/>
          <p14:tracePt t="104411" x="6465888" y="5680075"/>
          <p14:tracePt t="104424" x="5884863" y="5205413"/>
          <p14:tracePt t="104436" x="5322888" y="4625975"/>
          <p14:tracePt t="104449" x="4902200" y="4143375"/>
          <p14:tracePt t="104466" x="4419600" y="3517900"/>
          <p14:tracePt t="104483" x="4143375" y="3170238"/>
          <p14:tracePt t="104499" x="3768725" y="2759075"/>
          <p14:tracePt t="104728" x="3759200" y="2759075"/>
          <p14:tracePt t="104741" x="3697288" y="2732088"/>
          <p14:tracePt t="104754" x="3465513" y="2581275"/>
          <p14:tracePt t="104767" x="3000375" y="2259013"/>
          <p14:tracePt t="104782" x="2401888" y="1803400"/>
          <p14:tracePt t="104798" x="2017713" y="1438275"/>
          <p14:tracePt t="104815" x="1795463" y="1204913"/>
          <p14:tracePt t="104832" x="1704975" y="1116013"/>
          <p14:tracePt t="105034" x="1697038" y="1116013"/>
          <p14:tracePt t="105046" x="1670050" y="1098550"/>
          <p14:tracePt t="105059" x="1608138" y="1054100"/>
          <p14:tracePt t="105072" x="1482725" y="982663"/>
          <p14:tracePt t="105085" x="1295400" y="866775"/>
          <p14:tracePt t="105098" x="1081088" y="768350"/>
          <p14:tracePt t="105115" x="911225" y="679450"/>
          <p14:tracePt t="105131" x="795338" y="633413"/>
          <p14:tracePt t="105148" x="633413" y="527050"/>
          <p14:tracePt t="105164" x="554038" y="490538"/>
          <p14:tracePt t="105181" x="500063" y="465138"/>
          <p14:tracePt t="105198" x="446088" y="438150"/>
          <p14:tracePt t="105214" x="339725" y="411163"/>
          <p14:tracePt t="106026" x="26988" y="125413"/>
          <p14:tracePt t="106381" x="98425" y="107950"/>
          <p14:tracePt t="106393" x="588963" y="0"/>
          <p14:tracePt t="106406" x="1785938" y="0"/>
          <p14:tracePt t="106419" x="3751263" y="0"/>
          <p14:tracePt t="106431" x="5232400" y="0"/>
          <p14:tracePt t="106445" x="6446838" y="9525"/>
          <p14:tracePt t="106461" x="7348538" y="1524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733005" y="625973"/>
            <a:ext cx="9919064" cy="569644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81" y="625973"/>
            <a:ext cx="8046688" cy="5696450"/>
          </a:xfrm>
          <a:prstGeom prst="rect">
            <a:avLst/>
          </a:prstGeo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6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86"/>
    </mc:Choice>
    <mc:Fallback xmlns="">
      <p:transition spd="slow" advTm="105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78" x="11063288" y="5018088"/>
          <p14:tracePt t="3995" x="11037888" y="4983163"/>
          <p14:tracePt t="4008" x="10956925" y="4875213"/>
          <p14:tracePt t="4021" x="10787063" y="4625975"/>
          <p14:tracePt t="4033" x="10545763" y="4187825"/>
          <p14:tracePt t="4048" x="10331450" y="3732213"/>
          <p14:tracePt t="4065" x="10206038" y="3384550"/>
          <p14:tracePt t="4082" x="10126663" y="2990850"/>
          <p14:tracePt t="4098" x="10063163" y="2428875"/>
          <p14:tracePt t="4115" x="10063163" y="2179638"/>
          <p14:tracePt t="4132" x="10063163" y="2027238"/>
          <p14:tracePt t="4148" x="10063163" y="1741488"/>
          <p14:tracePt t="4165" x="10063163" y="1652588"/>
          <p14:tracePt t="4181" x="10063163" y="1571625"/>
          <p14:tracePt t="4198" x="10063163" y="1446213"/>
          <p14:tracePt t="4215" x="10063163" y="1419225"/>
          <p14:tracePt t="4232" x="10063163" y="1401763"/>
          <p14:tracePt t="4248" x="10028238" y="1374775"/>
          <p14:tracePt t="4264" x="9840913" y="1330325"/>
          <p14:tracePt t="4281" x="9698038" y="1330325"/>
          <p14:tracePt t="4298" x="9447213" y="1330325"/>
          <p14:tracePt t="4314" x="9001125" y="1330325"/>
          <p14:tracePt t="4331" x="8875713" y="1330325"/>
          <p14:tracePt t="4348" x="8777288" y="1330325"/>
          <p14:tracePt t="4364" x="8715375" y="1330325"/>
          <p14:tracePt t="4381" x="8697913" y="1330325"/>
          <p14:tracePt t="4414" x="8715375" y="1330325"/>
          <p14:tracePt t="4427" x="8823325" y="1374775"/>
          <p14:tracePt t="4440" x="9055100" y="1455738"/>
          <p14:tracePt t="4452" x="9429750" y="1554163"/>
          <p14:tracePt t="4465" x="9786938" y="1625600"/>
          <p14:tracePt t="4481" x="10037763" y="1625600"/>
          <p14:tracePt t="4497" x="10171113" y="1625600"/>
          <p14:tracePt t="4514" x="10287000" y="1608138"/>
          <p14:tracePt t="4531" x="10385425" y="1509713"/>
          <p14:tracePt t="4547" x="10402888" y="1465263"/>
          <p14:tracePt t="4564" x="10412413" y="1411288"/>
          <p14:tracePt t="4581" x="10358438" y="1258888"/>
          <p14:tracePt t="4598" x="10277475" y="1187450"/>
          <p14:tracePt t="4615" x="10171113" y="1143000"/>
          <p14:tracePt t="4631" x="9902825" y="1116013"/>
          <p14:tracePt t="4647" x="9769475" y="1152525"/>
          <p14:tracePt t="4664" x="9680575" y="1214438"/>
          <p14:tracePt t="4681" x="9590088" y="1339850"/>
          <p14:tracePt t="4697" x="9582150" y="1411288"/>
          <p14:tracePt t="4714" x="9582150" y="1490663"/>
          <p14:tracePt t="4731" x="9626600" y="1652588"/>
          <p14:tracePt t="4747" x="9715500" y="1697038"/>
          <p14:tracePt t="4764" x="9867900" y="1768475"/>
          <p14:tracePt t="4780" x="10090150" y="1839913"/>
          <p14:tracePt t="4797" x="10680700" y="1973263"/>
          <p14:tracePt t="4814" x="10895013" y="2000250"/>
          <p14:tracePt t="4830" x="11037888" y="2036763"/>
          <p14:tracePt t="4847" x="11188700" y="2062163"/>
          <p14:tracePt t="4863" x="11215688" y="2062163"/>
          <p14:tracePt t="4880" x="11225213" y="2062163"/>
          <p14:tracePt t="4897" x="11225213" y="2071688"/>
          <p14:tracePt t="6422" x="11180763" y="2071688"/>
          <p14:tracePt t="6435" x="11037888" y="2062163"/>
          <p14:tracePt t="6448" x="10733088" y="2027238"/>
          <p14:tracePt t="6461" x="10348913" y="1982788"/>
          <p14:tracePt t="6477" x="10063163" y="1928813"/>
          <p14:tracePt t="6494" x="9939338" y="1901825"/>
          <p14:tracePt t="6510" x="9752013" y="1839913"/>
          <p14:tracePt t="6527" x="9671050" y="1822450"/>
          <p14:tracePt t="6543" x="9599613" y="1795463"/>
          <p14:tracePt t="6560" x="9528175" y="1776413"/>
          <p14:tracePt t="6577" x="9394825" y="1731963"/>
          <p14:tracePt t="6593" x="9340850" y="1704975"/>
          <p14:tracePt t="6610" x="9304338" y="1687513"/>
          <p14:tracePt t="6627" x="9242425" y="1660525"/>
          <p14:tracePt t="6643" x="9205913" y="1652588"/>
          <p14:tracePt t="6660" x="9161463" y="1633538"/>
          <p14:tracePt t="6677" x="9109075" y="1608138"/>
          <p14:tracePt t="6693" x="9090025" y="1608138"/>
          <p14:tracePt t="6710" x="9082088" y="1598613"/>
          <p14:tracePt t="6727" x="9063038" y="1589088"/>
          <p14:tracePt t="6743" x="9055100" y="1589088"/>
          <p14:tracePt t="6760" x="9037638" y="1581150"/>
          <p14:tracePt t="6777" x="9018588" y="1562100"/>
          <p14:tracePt t="6778" x="9001125" y="1562100"/>
          <p14:tracePt t="6793" x="8974138" y="1562100"/>
          <p14:tracePt t="6810" x="8939213" y="1544638"/>
          <p14:tracePt t="6826" x="8912225" y="1536700"/>
          <p14:tracePt t="6843" x="8848725" y="1509713"/>
          <p14:tracePt t="6860" x="8813800" y="1490663"/>
          <p14:tracePt t="6876" x="8769350" y="1465263"/>
          <p14:tracePt t="6893" x="8715375" y="1428750"/>
          <p14:tracePt t="6909" x="8697913" y="1411288"/>
          <p14:tracePt t="6926" x="8680450" y="1393825"/>
          <p14:tracePt t="6943" x="8653463" y="1374775"/>
          <p14:tracePt t="6959" x="8643938" y="1366838"/>
          <p14:tracePt t="6981" x="8634413" y="1357313"/>
          <p14:tracePt t="6994" x="8634413" y="1347788"/>
          <p14:tracePt t="7044" x="8634413" y="1339850"/>
          <p14:tracePt t="7057" x="8634413" y="1330325"/>
          <p14:tracePt t="7070" x="8634413" y="1322388"/>
          <p14:tracePt t="7082" x="8634413" y="1303338"/>
          <p14:tracePt t="7095" x="8634413" y="1276350"/>
          <p14:tracePt t="7109" x="8643938" y="1258888"/>
          <p14:tracePt t="7126" x="8670925" y="1241425"/>
          <p14:tracePt t="7142" x="8705850" y="1223963"/>
          <p14:tracePt t="7159" x="8813800" y="1179513"/>
          <p14:tracePt t="7176" x="8858250" y="1169988"/>
          <p14:tracePt t="7192" x="8939213" y="1160463"/>
          <p14:tracePt t="7209" x="9099550" y="1160463"/>
          <p14:tracePt t="7226" x="9180513" y="1169988"/>
          <p14:tracePt t="7242" x="9259888" y="1204913"/>
          <p14:tracePt t="7259" x="9304338" y="1241425"/>
          <p14:tracePt t="7275" x="9367838" y="1339850"/>
          <p14:tracePt t="7292" x="9375775" y="1393825"/>
          <p14:tracePt t="7309" x="9385300" y="1428750"/>
          <p14:tracePt t="7325" x="9385300" y="1482725"/>
          <p14:tracePt t="7342" x="9358313" y="1500188"/>
          <p14:tracePt t="7359" x="9296400" y="1536700"/>
          <p14:tracePt t="7376" x="9144000" y="1589088"/>
          <p14:tracePt t="7392" x="9072563" y="1608138"/>
          <p14:tracePt t="7409" x="8974138" y="1608138"/>
          <p14:tracePt t="7425" x="8840788" y="1625600"/>
          <p14:tracePt t="7442" x="8777288" y="1625600"/>
          <p14:tracePt t="7458" x="8742363" y="1625600"/>
          <p14:tracePt t="7475" x="8705850" y="1608138"/>
          <p14:tracePt t="7492" x="8661400" y="1544638"/>
          <p14:tracePt t="7508" x="8643938" y="1490663"/>
          <p14:tracePt t="7525" x="8634413" y="1438275"/>
          <p14:tracePt t="7542" x="8626475" y="1366838"/>
          <p14:tracePt t="7558" x="8626475" y="1339850"/>
          <p14:tracePt t="7575" x="8626475" y="1330325"/>
          <p14:tracePt t="7592" x="8626475" y="1312863"/>
          <p14:tracePt t="7608" x="8626475" y="1303338"/>
          <p14:tracePt t="7625" x="8626475" y="1295400"/>
          <p14:tracePt t="7642" x="8680450" y="1258888"/>
          <p14:tracePt t="7658" x="8724900" y="1231900"/>
          <p14:tracePt t="7675" x="8777288" y="1214438"/>
          <p14:tracePt t="7692" x="8858250" y="1196975"/>
          <p14:tracePt t="7708" x="8894763" y="1187450"/>
          <p14:tracePt t="7725" x="8939213" y="1187450"/>
          <p14:tracePt t="7742" x="9001125" y="1187450"/>
          <p14:tracePt t="7758" x="9028113" y="1187450"/>
          <p14:tracePt t="7774" x="9045575" y="1187450"/>
          <p14:tracePt t="7791" x="9063038" y="1187450"/>
          <p14:tracePt t="7808" x="9090025" y="1187450"/>
          <p14:tracePt t="7832" x="9109075" y="1187450"/>
          <p14:tracePt t="7857" x="9117013" y="1196975"/>
          <p14:tracePt t="7870" x="9144000" y="1214438"/>
          <p14:tracePt t="7882" x="9161463" y="1231900"/>
          <p14:tracePt t="7895" x="9197975" y="1258888"/>
          <p14:tracePt t="7908" x="9224963" y="1295400"/>
          <p14:tracePt t="7924" x="9259888" y="1322388"/>
          <p14:tracePt t="7941" x="9286875" y="1357313"/>
          <p14:tracePt t="7958" x="9340850" y="1419225"/>
          <p14:tracePt t="7974" x="9358313" y="1455738"/>
          <p14:tracePt t="7991" x="9375775" y="1465263"/>
          <p14:tracePt t="8007" x="9385300" y="1473200"/>
          <p14:tracePt t="8024" x="9385300" y="1490663"/>
          <p14:tracePt t="8047" x="9394825" y="1490663"/>
          <p14:tracePt t="8098" x="9375775" y="1490663"/>
          <p14:tracePt t="8111" x="9331325" y="1500188"/>
          <p14:tracePt t="8123" x="9259888" y="1509713"/>
          <p14:tracePt t="8136" x="9144000" y="1509713"/>
          <p14:tracePt t="8149" x="9037638" y="1527175"/>
          <p14:tracePt t="8162" x="8947150" y="1536700"/>
          <p14:tracePt t="8175" x="8875713" y="1536700"/>
          <p14:tracePt t="8190" x="8813800" y="1536700"/>
          <p14:tracePt t="8207" x="8769350" y="1536700"/>
          <p14:tracePt t="8224" x="8705850" y="1536700"/>
          <p14:tracePt t="8240" x="8616950" y="1536700"/>
          <p14:tracePt t="8257" x="8582025" y="1536700"/>
          <p14:tracePt t="8274" x="8537575" y="1527175"/>
          <p14:tracePt t="8290" x="8491538" y="1482725"/>
          <p14:tracePt t="8307" x="8483600" y="1438275"/>
          <p14:tracePt t="8324" x="8466138" y="1411288"/>
          <p14:tracePt t="8340" x="8439150" y="1357313"/>
          <p14:tracePt t="8357" x="8439150" y="1347788"/>
          <p14:tracePt t="8374" x="8439150" y="1330325"/>
          <p14:tracePt t="8390" x="8439150" y="1295400"/>
          <p14:tracePt t="8407" x="8447088" y="1268413"/>
          <p14:tracePt t="8423" x="8483600" y="1231900"/>
          <p14:tracePt t="8440" x="8572500" y="1160463"/>
          <p14:tracePt t="8456" x="8609013" y="1143000"/>
          <p14:tracePt t="8473" x="8653463" y="1116013"/>
          <p14:tracePt t="8490" x="8680450" y="1108075"/>
          <p14:tracePt t="8506" x="8769350" y="1081088"/>
          <p14:tracePt t="8523" x="8804275" y="1071563"/>
          <p14:tracePt t="8540" x="8867775" y="1071563"/>
          <p14:tracePt t="8556" x="8966200" y="1071563"/>
          <p14:tracePt t="8573" x="8991600" y="1071563"/>
          <p14:tracePt t="8590" x="9010650" y="1071563"/>
          <p14:tracePt t="8607" x="9055100" y="1071563"/>
          <p14:tracePt t="8623" x="9063038" y="1071563"/>
          <p14:tracePt t="8639" x="9082088" y="1089025"/>
          <p14:tracePt t="8656" x="9134475" y="1160463"/>
          <p14:tracePt t="8676" x="9180513" y="1204913"/>
          <p14:tracePt t="8689" x="9232900" y="1250950"/>
          <p14:tracePt t="8706" x="9269413" y="1295400"/>
          <p14:tracePt t="8723" x="9348788" y="1393825"/>
          <p14:tracePt t="8739" x="9375775" y="1446213"/>
          <p14:tracePt t="8756" x="9402763" y="1500188"/>
          <p14:tracePt t="8773" x="9420225" y="1581150"/>
          <p14:tracePt t="8789" x="9429750" y="1608138"/>
          <p14:tracePt t="8806" x="9429750" y="1625600"/>
          <p14:tracePt t="8823" x="9429750" y="1660525"/>
          <p14:tracePt t="8860" x="9429750" y="1670050"/>
          <p14:tracePt t="8873" x="9420225" y="1679575"/>
          <p14:tracePt t="8885" x="9385300" y="1679575"/>
          <p14:tracePt t="8898" x="9313863" y="1704975"/>
          <p14:tracePt t="8910" x="9232900" y="1724025"/>
          <p14:tracePt t="8923" x="9153525" y="1731963"/>
          <p14:tracePt t="8939" x="9090025" y="1741488"/>
          <p14:tracePt t="8956" x="9045575" y="1741488"/>
          <p14:tracePt t="8972" x="9001125" y="1741488"/>
          <p14:tracePt t="8989" x="8902700" y="1741488"/>
          <p14:tracePt t="9005" x="8858250" y="1741488"/>
          <p14:tracePt t="9022" x="8823325" y="1741488"/>
          <p14:tracePt t="9039" x="8742363" y="1741488"/>
          <p14:tracePt t="9055" x="8705850" y="1741488"/>
          <p14:tracePt t="9072" x="8680450" y="1741488"/>
          <p14:tracePt t="9089" x="8582025" y="1741488"/>
          <p14:tracePt t="9105" x="8528050" y="1724025"/>
          <p14:tracePt t="9122" x="8483600" y="1724025"/>
          <p14:tracePt t="9139" x="8394700" y="1697038"/>
          <p14:tracePt t="9155" x="8348663" y="1687513"/>
          <p14:tracePt t="9172" x="8304213" y="1679575"/>
          <p14:tracePt t="9393" x="8286750" y="1679575"/>
          <p14:tracePt t="9406" x="8251825" y="1679575"/>
          <p14:tracePt t="9419" x="8161338" y="1679575"/>
          <p14:tracePt t="9432" x="7947025" y="1679575"/>
          <p14:tracePt t="9444" x="7608888" y="1741488"/>
          <p14:tracePt t="9457" x="7197725" y="1803400"/>
          <p14:tracePt t="9471" x="6929438" y="1866900"/>
          <p14:tracePt t="9488" x="6680200" y="1919288"/>
          <p14:tracePt t="9504" x="6510338" y="1955800"/>
          <p14:tracePt t="9521" x="6286500" y="2009775"/>
          <p14:tracePt t="9538" x="6215063" y="2027238"/>
          <p14:tracePt t="9554" x="6153150" y="2036763"/>
          <p14:tracePt t="9571" x="6072188" y="2062163"/>
          <p14:tracePt t="9588" x="6037263" y="2071688"/>
          <p14:tracePt t="12140" x="6045200" y="2071688"/>
          <p14:tracePt t="12152" x="6062663" y="2054225"/>
          <p14:tracePt t="12165" x="6153150" y="2009775"/>
          <p14:tracePt t="12178" x="6323013" y="1928813"/>
          <p14:tracePt t="12191" x="6680200" y="1795463"/>
          <p14:tracePt t="12203" x="7081838" y="1633538"/>
          <p14:tracePt t="12216" x="7446963" y="1554163"/>
          <p14:tracePt t="12233" x="7759700" y="1500188"/>
          <p14:tracePt t="12249" x="8062913" y="1490663"/>
          <p14:tracePt t="12266" x="8491538" y="1490663"/>
          <p14:tracePt t="12282" x="8616950" y="1490663"/>
          <p14:tracePt t="12299" x="8742363" y="1490663"/>
          <p14:tracePt t="12316" x="8840788" y="1490663"/>
          <p14:tracePt t="12332" x="8974138" y="1500188"/>
          <p14:tracePt t="12349" x="9028113" y="1517650"/>
          <p14:tracePt t="12366" x="9063038" y="1527175"/>
          <p14:tracePt t="12382" x="9082088" y="1544638"/>
          <p14:tracePt t="12399" x="9082088" y="1554163"/>
          <p14:tracePt t="12415" x="9082088" y="1562100"/>
          <p14:tracePt t="12445" x="9072563" y="1562100"/>
          <p14:tracePt t="12458" x="9018588" y="1571625"/>
          <p14:tracePt t="12470" x="8947150" y="1571625"/>
          <p14:tracePt t="12483" x="8885238" y="1571625"/>
          <p14:tracePt t="12499" x="8831263" y="1562100"/>
          <p14:tracePt t="12517" x="8804275" y="1554163"/>
          <p14:tracePt t="12532" x="8796338" y="1544638"/>
          <p14:tracePt t="12549" x="8796338" y="1517650"/>
          <p14:tracePt t="12565" x="8867775" y="1490663"/>
          <p14:tracePt t="12582" x="9063038" y="1446213"/>
          <p14:tracePt t="12599" x="9902825" y="1339850"/>
          <p14:tracePt t="12615" x="10252075" y="1339850"/>
          <p14:tracePt t="12632" x="10518775" y="1339850"/>
          <p14:tracePt t="12648" x="10912475" y="1357313"/>
          <p14:tracePt t="12665" x="11037888" y="1393825"/>
          <p14:tracePt t="12682" x="11126788" y="1419225"/>
          <p14:tracePt t="12699" x="11260138" y="1473200"/>
          <p14:tracePt t="12715" x="11323638" y="1509713"/>
          <p14:tracePt t="12732" x="11341100" y="1554163"/>
          <p14:tracePt t="12748" x="11376025" y="1589088"/>
          <p14:tracePt t="12766" x="11395075" y="1625600"/>
          <p14:tracePt t="12782" x="11395075" y="1633538"/>
          <p14:tracePt t="12798" x="11403013" y="1633538"/>
          <p14:tracePt t="12838" x="11403013" y="1643063"/>
          <p14:tracePt t="12851" x="11403013" y="1652588"/>
          <p14:tracePt t="12864" x="11385550" y="1652588"/>
          <p14:tracePt t="12876" x="11331575" y="1670050"/>
          <p14:tracePt t="12890" x="11206163" y="1687513"/>
          <p14:tracePt t="12902" x="11001375" y="1731963"/>
          <p14:tracePt t="12915" x="10698163" y="1741488"/>
          <p14:tracePt t="12931" x="10394950" y="1758950"/>
          <p14:tracePt t="12948" x="10171113" y="1758950"/>
          <p14:tracePt t="12965" x="10018713" y="1758950"/>
          <p14:tracePt t="12981" x="9715500" y="1687513"/>
          <p14:tracePt t="12998" x="9590088" y="1608138"/>
          <p14:tracePt t="13015" x="9456738" y="1500188"/>
          <p14:tracePt t="13031" x="9331325" y="1374775"/>
          <p14:tracePt t="13048" x="9304338" y="1339850"/>
          <p14:tracePt t="13064" x="9286875" y="1322388"/>
          <p14:tracePt t="13081" x="9277350" y="1295400"/>
          <p14:tracePt t="13098" x="9269413" y="1295400"/>
          <p14:tracePt t="13114" x="9259888" y="1276350"/>
          <p14:tracePt t="13131" x="9259888" y="1223963"/>
          <p14:tracePt t="13147" x="9277350" y="1204913"/>
          <p14:tracePt t="13164" x="9286875" y="1187450"/>
          <p14:tracePt t="13181" x="9340850" y="1152525"/>
          <p14:tracePt t="13197" x="9358313" y="1133475"/>
          <p14:tracePt t="13214" x="9385300" y="1116013"/>
          <p14:tracePt t="13231" x="9420225" y="1116013"/>
          <p14:tracePt t="13247" x="9466263" y="1089025"/>
          <p14:tracePt t="13264" x="9510713" y="1081088"/>
          <p14:tracePt t="13281" x="9545638" y="1081088"/>
          <p14:tracePt t="13297" x="9653588" y="1081088"/>
          <p14:tracePt t="13314" x="9688513" y="1081088"/>
          <p14:tracePt t="13331" x="9732963" y="1081088"/>
          <p14:tracePt t="13348" x="9804400" y="1116013"/>
          <p14:tracePt t="13364" x="9831388" y="1152525"/>
          <p14:tracePt t="13380" x="9858375" y="1179513"/>
          <p14:tracePt t="13398" x="9885363" y="1231900"/>
          <p14:tracePt t="13414" x="9894888" y="1241425"/>
          <p14:tracePt t="13430" x="9894888" y="1258888"/>
          <p14:tracePt t="13448" x="9894888" y="1268413"/>
          <p14:tracePt t="13463" x="9902825" y="1268413"/>
          <p14:tracePt t="13499" x="9902825" y="1276350"/>
          <p14:tracePt t="13537" x="9902825" y="1285875"/>
          <p14:tracePt t="13563" x="9912350" y="1312863"/>
          <p14:tracePt t="13575" x="9939338" y="1366838"/>
          <p14:tracePt t="13588" x="9966325" y="1446213"/>
          <p14:tracePt t="13601" x="10001250" y="1536700"/>
          <p14:tracePt t="13614" x="10045700" y="1598613"/>
          <p14:tracePt t="13630" x="10063163" y="1652588"/>
          <p14:tracePt t="13647" x="10072688" y="1660525"/>
          <p14:tracePt t="13663" x="10072688" y="1679575"/>
          <p14:tracePt t="13680" x="10082213" y="1679575"/>
          <p14:tracePt t="13697" x="10082213" y="1687513"/>
          <p14:tracePt t="13766" x="10072688" y="1697038"/>
          <p14:tracePt t="13779" x="10045700" y="1704975"/>
          <p14:tracePt t="13791" x="9983788" y="1714500"/>
          <p14:tracePt t="13804" x="9885363" y="1741488"/>
          <p14:tracePt t="13817" x="9732963" y="1751013"/>
          <p14:tracePt t="13831" x="9545638" y="1776413"/>
          <p14:tracePt t="13846" x="9420225" y="1785938"/>
          <p14:tracePt t="13863" x="9313863" y="1795463"/>
          <p14:tracePt t="13880" x="9117013" y="1812925"/>
          <p14:tracePt t="13896" x="9018588" y="1812925"/>
          <p14:tracePt t="13913" x="8947150" y="1812925"/>
          <p14:tracePt t="13929" x="8885238" y="1812925"/>
          <p14:tracePt t="13946" x="8777288" y="1812925"/>
          <p14:tracePt t="13963" x="8724900" y="1822450"/>
          <p14:tracePt t="13979" x="8661400" y="1830388"/>
          <p14:tracePt t="13996" x="8572500" y="1839913"/>
          <p14:tracePt t="14012" x="8528050" y="1847850"/>
          <p14:tracePt t="14029" x="8491538" y="1857375"/>
          <p14:tracePt t="14046" x="8385175" y="1874838"/>
          <p14:tracePt t="14062" x="8323263" y="1884363"/>
          <p14:tracePt t="14079" x="8259763" y="1893888"/>
          <p14:tracePt t="14096" x="8215313" y="1901825"/>
          <p14:tracePt t="14112" x="8108950" y="1911350"/>
          <p14:tracePt t="14129" x="8045450" y="1911350"/>
          <p14:tracePt t="14146" x="8001000" y="1911350"/>
          <p14:tracePt t="14162" x="7920038" y="1911350"/>
          <p14:tracePt t="14179" x="7885113" y="1911350"/>
          <p14:tracePt t="14195" x="7858125" y="1911350"/>
          <p14:tracePt t="14212" x="7831138" y="1911350"/>
          <p14:tracePt t="14504" x="7813675" y="1911350"/>
          <p14:tracePt t="14516" x="7786688" y="1911350"/>
          <p14:tracePt t="14529" x="7688263" y="1911350"/>
          <p14:tracePt t="14542" x="7466013" y="1911350"/>
          <p14:tracePt t="14554" x="6973888" y="1911350"/>
          <p14:tracePt t="14567" x="6384925" y="1911350"/>
          <p14:tracePt t="14580" x="5929313" y="1965325"/>
          <p14:tracePt t="14595" x="5572125" y="2000250"/>
          <p14:tracePt t="14613" x="5348288" y="2036763"/>
          <p14:tracePt t="14628" x="5197475" y="2044700"/>
          <p14:tracePt t="14645" x="5054600" y="2071688"/>
          <p14:tracePt t="14661" x="5027613" y="2081213"/>
          <p14:tracePt t="14678" x="5018088" y="2081213"/>
          <p14:tracePt t="14695" x="5000625" y="2089150"/>
          <p14:tracePt t="15075" x="5018088" y="2089150"/>
          <p14:tracePt t="15088" x="5037138" y="2089150"/>
          <p14:tracePt t="15101" x="5072063" y="2089150"/>
          <p14:tracePt t="15113" x="5126038" y="2089150"/>
          <p14:tracePt t="15127" x="5187950" y="2089150"/>
          <p14:tracePt t="15144" x="5259388" y="2081213"/>
          <p14:tracePt t="15160" x="5340350" y="2071688"/>
          <p14:tracePt t="15177" x="5510213" y="2054225"/>
          <p14:tracePt t="15194" x="5599113" y="2054225"/>
          <p14:tracePt t="15210" x="5661025" y="2054225"/>
          <p14:tracePt t="15227" x="5776913" y="2054225"/>
          <p14:tracePt t="15243" x="5830888" y="2054225"/>
          <p14:tracePt t="15261" x="5894388" y="2054225"/>
          <p14:tracePt t="15277" x="5965825" y="2054225"/>
          <p14:tracePt t="15293" x="6081713" y="2054225"/>
          <p14:tracePt t="15310" x="6116638" y="2054225"/>
          <p14:tracePt t="15327" x="6143625" y="2054225"/>
          <p14:tracePt t="15343" x="6188075" y="2054225"/>
          <p14:tracePt t="15360" x="6197600" y="2054225"/>
          <p14:tracePt t="15377" x="6205538" y="2054225"/>
          <p14:tracePt t="15393" x="6215063" y="2054225"/>
          <p14:tracePt t="15418" x="6224588" y="2054225"/>
          <p14:tracePt t="15558" x="6215063" y="2054225"/>
          <p14:tracePt t="15571" x="6205538" y="2054225"/>
          <p14:tracePt t="15583" x="6170613" y="2054225"/>
          <p14:tracePt t="15596" x="6116638" y="2054225"/>
          <p14:tracePt t="15610" x="6018213" y="2071688"/>
          <p14:tracePt t="15626" x="5894388" y="2098675"/>
          <p14:tracePt t="15643" x="5759450" y="2116138"/>
          <p14:tracePt t="15660" x="5527675" y="2133600"/>
          <p14:tracePt t="15676" x="5419725" y="2133600"/>
          <p14:tracePt t="15693" x="5340350" y="2133600"/>
          <p14:tracePt t="15709" x="5259388" y="2133600"/>
          <p14:tracePt t="15711" x="5187950" y="2133600"/>
          <p14:tracePt t="15726" x="5143500" y="2133600"/>
          <p14:tracePt t="15743" x="5089525" y="2116138"/>
          <p14:tracePt t="15759" x="5045075" y="2108200"/>
          <p14:tracePt t="15776" x="4973638" y="2081213"/>
          <p14:tracePt t="15793" x="4946650" y="2081213"/>
          <p14:tracePt t="15809" x="4919663" y="2071688"/>
          <p14:tracePt t="15826" x="4884738" y="2054225"/>
          <p14:tracePt t="15843" x="4867275" y="2054225"/>
          <p14:tracePt t="15859" x="4857750" y="2036763"/>
          <p14:tracePt t="15877" x="4848225" y="2027238"/>
          <p14:tracePt t="15892" x="4840288" y="2027238"/>
          <p14:tracePt t="15909" x="4830763" y="2017713"/>
          <p14:tracePt t="15926" x="4813300" y="2000250"/>
          <p14:tracePt t="15942" x="4813300" y="1982788"/>
          <p14:tracePt t="15959" x="4813300" y="1965325"/>
          <p14:tracePt t="15975" x="4803775" y="1938338"/>
          <p14:tracePt t="15992" x="4803775" y="1866900"/>
          <p14:tracePt t="16009" x="4830763" y="1822450"/>
          <p14:tracePt t="16025" x="4867275" y="1768475"/>
          <p14:tracePt t="16042" x="5018088" y="1679575"/>
          <p14:tracePt t="16059" x="5116513" y="1660525"/>
          <p14:tracePt t="16075" x="5224463" y="1625600"/>
          <p14:tracePt t="16092" x="5438775" y="1625600"/>
          <p14:tracePt t="16108" x="5562600" y="1625600"/>
          <p14:tracePt t="16125" x="5680075" y="1643063"/>
          <p14:tracePt t="16142" x="5983288" y="1758950"/>
          <p14:tracePt t="16158" x="6205538" y="1874838"/>
          <p14:tracePt t="16175" x="6384925" y="2009775"/>
          <p14:tracePt t="16192" x="6634163" y="2197100"/>
          <p14:tracePt t="16208" x="7170738" y="2598738"/>
          <p14:tracePt t="16225" x="7402513" y="2803525"/>
          <p14:tracePt t="16242" x="7608888" y="3000375"/>
          <p14:tracePt t="16258" x="7894638" y="3241675"/>
          <p14:tracePt t="16275" x="7947025" y="3303588"/>
          <p14:tracePt t="16292" x="7983538" y="3348038"/>
          <p14:tracePt t="16308" x="8018463" y="3411538"/>
          <p14:tracePt t="16549" x="8018463" y="3367088"/>
          <p14:tracePt t="16562" x="8037513" y="3303588"/>
          <p14:tracePt t="16574" x="8089900" y="3205163"/>
          <p14:tracePt t="16587" x="8197850" y="3062288"/>
          <p14:tracePt t="16600" x="8348663" y="2901950"/>
          <p14:tracePt t="16612" x="8537575" y="2714625"/>
          <p14:tracePt t="16625" x="8759825" y="2562225"/>
          <p14:tracePt t="16641" x="8966200" y="2482850"/>
          <p14:tracePt t="16657" x="9161463" y="2428875"/>
          <p14:tracePt t="16674" x="9348788" y="2401888"/>
          <p14:tracePt t="16691" x="9599613" y="2393950"/>
          <p14:tracePt t="16707" x="9715500" y="2393950"/>
          <p14:tracePt t="16724" x="9823450" y="2393950"/>
          <p14:tracePt t="16741" x="9991725" y="2438400"/>
          <p14:tracePt t="16757" x="10082213" y="2490788"/>
          <p14:tracePt t="16774" x="10161588" y="2536825"/>
          <p14:tracePt t="16791" x="10252075" y="2598738"/>
          <p14:tracePt t="16807" x="10260013" y="2608263"/>
          <p14:tracePt t="16824" x="10269538" y="2608263"/>
          <p14:tracePt t="16853" x="10269538" y="2616200"/>
          <p14:tracePt t="16917" x="10252075" y="2616200"/>
          <p14:tracePt t="16929" x="10225088" y="2616200"/>
          <p14:tracePt t="16943" x="10188575" y="2598738"/>
          <p14:tracePt t="16955" x="10126663" y="2554288"/>
          <p14:tracePt t="16968" x="10055225" y="2490788"/>
          <p14:tracePt t="16980" x="9974263" y="2438400"/>
          <p14:tracePt t="16993" x="9920288" y="2393950"/>
          <p14:tracePt t="17007" x="9875838" y="2347913"/>
          <p14:tracePt t="17023" x="9840913" y="2312988"/>
          <p14:tracePt t="17040" x="9823450" y="2286000"/>
          <p14:tracePt t="17057" x="9777413" y="2251075"/>
          <p14:tracePt t="17073" x="9769475" y="2224088"/>
          <p14:tracePt t="17090" x="9759950" y="2214563"/>
          <p14:tracePt t="17107" x="9752013" y="2205038"/>
          <p14:tracePt t="17400" x="9742488" y="2205038"/>
          <p14:tracePt t="17413" x="9725025" y="2205038"/>
          <p14:tracePt t="17425" x="9688513" y="2205038"/>
          <p14:tracePt t="17439" x="9599613" y="2205038"/>
          <p14:tracePt t="17456" x="9491663" y="2205038"/>
          <p14:tracePt t="17472" x="9296400" y="2205038"/>
          <p14:tracePt t="17489" x="8894763" y="2205038"/>
          <p14:tracePt t="17506" x="8769350" y="2214563"/>
          <p14:tracePt t="17523" x="8670925" y="2224088"/>
          <p14:tracePt t="17539" x="8518525" y="2241550"/>
          <p14:tracePt t="17556" x="8474075" y="2251075"/>
          <p14:tracePt t="17572" x="8447088" y="2251075"/>
          <p14:tracePt t="17589" x="8429625" y="2251075"/>
          <p14:tracePt t="17606" x="8420100" y="2251075"/>
          <p14:tracePt t="17882" x="8412163" y="2251075"/>
          <p14:tracePt t="17895" x="8385175" y="2251075"/>
          <p14:tracePt t="17908" x="8348663" y="2251075"/>
          <p14:tracePt t="17921" x="8286750" y="2251075"/>
          <p14:tracePt t="17933" x="8215313" y="2251075"/>
          <p14:tracePt t="17946" x="8108950" y="2251075"/>
          <p14:tracePt t="17958" x="8001000" y="2251075"/>
          <p14:tracePt t="17972" x="7902575" y="2251075"/>
          <p14:tracePt t="17988" x="7840663" y="2251075"/>
          <p14:tracePt t="18005" x="7813675" y="2251075"/>
          <p14:tracePt t="18022" x="7786688" y="2251075"/>
          <p14:tracePt t="25078" x="7823200" y="2268538"/>
          <p14:tracePt t="25091" x="7956550" y="2303463"/>
          <p14:tracePt t="25103" x="8224838" y="2419350"/>
          <p14:tracePt t="25116" x="8528050" y="2536825"/>
          <p14:tracePt t="25129" x="8688388" y="2625725"/>
          <p14:tracePt t="25142" x="8759825" y="2670175"/>
          <p14:tracePt t="25158" x="8823325" y="2751138"/>
          <p14:tracePt t="25174" x="8858250" y="2822575"/>
          <p14:tracePt t="25191" x="8885238" y="2894013"/>
          <p14:tracePt t="25208" x="8894763" y="3009900"/>
          <p14:tracePt t="25224" x="8885238" y="3044825"/>
          <p14:tracePt t="25241" x="8840788" y="3098800"/>
          <p14:tracePt t="25258" x="8661400" y="3224213"/>
          <p14:tracePt t="25274" x="8545513" y="3276600"/>
          <p14:tracePt t="25291" x="8439150" y="3303588"/>
          <p14:tracePt t="25308" x="8277225" y="3322638"/>
          <p14:tracePt t="25324" x="8215313" y="3340100"/>
          <p14:tracePt t="26936" x="8224838" y="3330575"/>
          <p14:tracePt t="26949" x="8286750" y="3303588"/>
          <p14:tracePt t="26961" x="8429625" y="3241675"/>
          <p14:tracePt t="26974" x="8751888" y="3152775"/>
          <p14:tracePt t="26988" x="9170988" y="3062288"/>
          <p14:tracePt t="27004" x="9483725" y="3000375"/>
          <p14:tracePt t="27021" x="9769475" y="2955925"/>
          <p14:tracePt t="27038" x="10072688" y="2938463"/>
          <p14:tracePt t="27054" x="10161588" y="2938463"/>
          <p14:tracePt t="27071" x="10225088" y="2938463"/>
          <p14:tracePt t="27088" x="10269538" y="2946400"/>
          <p14:tracePt t="27104" x="10277475" y="2955925"/>
          <p14:tracePt t="27139" x="10277475" y="2965450"/>
          <p14:tracePt t="27152" x="10269538" y="2973388"/>
          <p14:tracePt t="27164" x="10188575" y="2990850"/>
          <p14:tracePt t="27177" x="10082213" y="3027363"/>
          <p14:tracePt t="27189" x="9902825" y="3062288"/>
          <p14:tracePt t="27204" x="9661525" y="3098800"/>
          <p14:tracePt t="27221" x="9501188" y="3116263"/>
          <p14:tracePt t="27237" x="9394825" y="3116263"/>
          <p14:tracePt t="27254" x="9232900" y="3116263"/>
          <p14:tracePt t="27270" x="9197975" y="3116263"/>
          <p14:tracePt t="27287" x="9170988" y="3116263"/>
          <p14:tracePt t="27304" x="9153525" y="3098800"/>
          <p14:tracePt t="27321" x="9144000" y="3089275"/>
          <p14:tracePt t="27337" x="9144000" y="3071813"/>
          <p14:tracePt t="27354" x="9144000" y="3054350"/>
          <p14:tracePt t="27370" x="9153525" y="2990850"/>
          <p14:tracePt t="27387" x="9170988" y="2973388"/>
          <p14:tracePt t="27404" x="9215438" y="2946400"/>
          <p14:tracePt t="27420" x="9348788" y="2894013"/>
          <p14:tracePt t="27437" x="9439275" y="2884488"/>
          <p14:tracePt t="27453" x="9518650" y="2867025"/>
          <p14:tracePt t="27470" x="9680575" y="2857500"/>
          <p14:tracePt t="27487" x="9759950" y="2867025"/>
          <p14:tracePt t="27503" x="9823450" y="2894013"/>
          <p14:tracePt t="27521" x="9939338" y="2982913"/>
          <p14:tracePt t="27537" x="9983788" y="3017838"/>
          <p14:tracePt t="27553" x="9991725" y="3044825"/>
          <p14:tracePt t="29758" x="9974263" y="3044825"/>
          <p14:tracePt t="29771" x="9929813" y="3044825"/>
          <p14:tracePt t="29784" x="9786938" y="3044825"/>
          <p14:tracePt t="29797" x="9439275" y="3044825"/>
          <p14:tracePt t="29809" x="8823325" y="3044825"/>
          <p14:tracePt t="29822" x="8205788" y="3044825"/>
          <p14:tracePt t="29835" x="7732713" y="3044825"/>
          <p14:tracePt t="29849" x="7456488" y="3044825"/>
          <p14:tracePt t="29865" x="7232650" y="3044825"/>
          <p14:tracePt t="29882" x="7126288" y="3062288"/>
          <p14:tracePt t="29899" x="7062788" y="3062288"/>
          <p14:tracePt t="30102" x="7054850" y="3062288"/>
          <p14:tracePt t="30115" x="7037388" y="3062288"/>
          <p14:tracePt t="30127" x="7000875" y="3062288"/>
          <p14:tracePt t="30140" x="6875463" y="3089275"/>
          <p14:tracePt t="30152" x="6608763" y="3160713"/>
          <p14:tracePt t="30165" x="6161088" y="3303588"/>
          <p14:tracePt t="30182" x="5786438" y="3419475"/>
          <p14:tracePt t="30198" x="5562600" y="3473450"/>
          <p14:tracePt t="30215" x="5456238" y="3509963"/>
          <p14:tracePt t="30231" x="5367338" y="3527425"/>
          <p14:tracePt t="30248" x="5340350" y="3527425"/>
          <p14:tracePt t="30267" x="5330825" y="3527425"/>
          <p14:tracePt t="33040" x="5357813" y="3527425"/>
          <p14:tracePt t="33053" x="5483225" y="3527425"/>
          <p14:tracePt t="33065" x="5965825" y="3598863"/>
          <p14:tracePt t="33078" x="6724650" y="3714750"/>
          <p14:tracePt t="33093" x="7510463" y="3919538"/>
          <p14:tracePt t="33109" x="7983538" y="4081463"/>
          <p14:tracePt t="33126" x="8323263" y="4268788"/>
          <p14:tracePt t="33143" x="8705850" y="4402138"/>
          <p14:tracePt t="33159" x="8804275" y="4419600"/>
          <p14:tracePt t="33176" x="8867775" y="4429125"/>
          <p14:tracePt t="33193" x="8912225" y="4429125"/>
          <p14:tracePt t="33209" x="8939213" y="4429125"/>
          <p14:tracePt t="33226" x="8966200" y="4402138"/>
          <p14:tracePt t="33242" x="8991600" y="4330700"/>
          <p14:tracePt t="33243" x="9028113" y="4259263"/>
          <p14:tracePt t="33259" x="9055100" y="4205288"/>
          <p14:tracePt t="33275" x="9063038" y="4170363"/>
          <p14:tracePt t="33292" x="9072563" y="4143375"/>
          <p14:tracePt t="33309" x="9072563" y="4098925"/>
          <p14:tracePt t="33325" x="9072563" y="4081463"/>
          <p14:tracePt t="33342" x="9072563" y="4071938"/>
          <p14:tracePt t="33359" x="9072563" y="4027488"/>
          <p14:tracePt t="33375" x="9055100" y="4000500"/>
          <p14:tracePt t="33392" x="9018588" y="3965575"/>
          <p14:tracePt t="33409" x="8840788" y="3884613"/>
          <p14:tracePt t="33425" x="8680450" y="3848100"/>
          <p14:tracePt t="33442" x="8537575" y="3813175"/>
          <p14:tracePt t="33459" x="8313738" y="3813175"/>
          <p14:tracePt t="33475" x="8232775" y="3813175"/>
          <p14:tracePt t="33492" x="8161338" y="3813175"/>
          <p14:tracePt t="33508" x="8116888" y="3813175"/>
          <p14:tracePt t="33525" x="8081963" y="3813175"/>
          <p14:tracePt t="33542" x="8072438" y="3813175"/>
          <p14:tracePt t="33561" x="8062913" y="3813175"/>
          <p14:tracePt t="33612" x="8062913" y="3830638"/>
          <p14:tracePt t="33624" x="8062913" y="3857625"/>
          <p14:tracePt t="33637" x="8108950" y="3902075"/>
          <p14:tracePt t="33650" x="8180388" y="3938588"/>
          <p14:tracePt t="33662" x="8277225" y="3983038"/>
          <p14:tracePt t="33676" x="8402638" y="4000500"/>
          <p14:tracePt t="33691" x="8555038" y="4027488"/>
          <p14:tracePt t="33708" x="8715375" y="4037013"/>
          <p14:tracePt t="33725" x="8823325" y="4037013"/>
          <p14:tracePt t="33726" x="8912225" y="3990975"/>
          <p14:tracePt t="33741" x="8991600" y="3946525"/>
          <p14:tracePt t="33758" x="9037638" y="3902075"/>
          <p14:tracePt t="33775" x="9063038" y="3867150"/>
          <p14:tracePt t="33791" x="9090025" y="3840163"/>
          <p14:tracePt t="33808" x="9090025" y="3830638"/>
          <p14:tracePt t="33824" x="9090025" y="3822700"/>
          <p14:tracePt t="33841" x="9090025" y="3813175"/>
          <p14:tracePt t="33858" x="9072563" y="3813175"/>
          <p14:tracePt t="33875" x="8983663" y="3803650"/>
          <p14:tracePt t="33891" x="8518525" y="3786188"/>
          <p14:tracePt t="33908" x="8251825" y="3786188"/>
          <p14:tracePt t="33924" x="8045450" y="3786188"/>
          <p14:tracePt t="33941" x="7894638" y="3786188"/>
          <p14:tracePt t="33958" x="7670800" y="3786188"/>
          <p14:tracePt t="33974" x="7599363" y="3786188"/>
          <p14:tracePt t="33991" x="7510463" y="3786188"/>
          <p14:tracePt t="34007" x="7419975" y="3803650"/>
          <p14:tracePt t="34024" x="7394575" y="3813175"/>
          <p14:tracePt t="34041" x="7385050" y="3813175"/>
          <p14:tracePt t="34057" x="7375525" y="3813175"/>
          <p14:tracePt t="34081" x="7367588" y="3822700"/>
          <p14:tracePt t="35073" x="7358063" y="3822700"/>
          <p14:tracePt t="35086" x="7323138" y="3830638"/>
          <p14:tracePt t="35099" x="7251700" y="3840163"/>
          <p14:tracePt t="35112" x="7143750" y="3857625"/>
          <p14:tracePt t="35124" x="6946900" y="3884613"/>
          <p14:tracePt t="35138" x="6742113" y="3894138"/>
          <p14:tracePt t="35155" x="6562725" y="3894138"/>
          <p14:tracePt t="35172" x="6367463" y="3840163"/>
          <p14:tracePt t="35189" x="6000750" y="3625850"/>
          <p14:tracePt t="35205" x="5867400" y="3517900"/>
          <p14:tracePt t="35222" x="5741988" y="3375025"/>
          <p14:tracePt t="35239" x="5456238" y="3036888"/>
          <p14:tracePt t="35255" x="5367338" y="2928938"/>
          <p14:tracePt t="35272" x="5303838" y="2847975"/>
          <p14:tracePt t="35289" x="5251450" y="2768600"/>
          <p14:tracePt t="35289" x="5187950" y="2670175"/>
          <p14:tracePt t="35305" x="5133975" y="2589213"/>
          <p14:tracePt t="35322" x="5099050" y="2517775"/>
          <p14:tracePt t="35338" x="5062538" y="2473325"/>
          <p14:tracePt t="35355" x="5027613" y="2428875"/>
          <p14:tracePt t="35371" x="5010150" y="2401888"/>
          <p14:tracePt t="35388" x="5010150" y="2393950"/>
          <p14:tracePt t="35405" x="5010150" y="2357438"/>
          <p14:tracePt t="35421" x="5010150" y="2339975"/>
          <p14:tracePt t="35438" x="5010150" y="2322513"/>
          <p14:tracePt t="35455" x="5072063" y="2268538"/>
          <p14:tracePt t="35471" x="5143500" y="2224088"/>
          <p14:tracePt t="35488" x="5268913" y="2197100"/>
          <p14:tracePt t="35505" x="5554663" y="2143125"/>
          <p14:tracePt t="35521" x="5732463" y="2125663"/>
          <p14:tracePt t="35538" x="5884863" y="2125663"/>
          <p14:tracePt t="35555" x="6062663" y="2125663"/>
          <p14:tracePt t="35556" x="6188075" y="2125663"/>
          <p14:tracePt t="35571" x="6323013" y="2133600"/>
          <p14:tracePt t="35588" x="6438900" y="2160588"/>
          <p14:tracePt t="35604" x="6510338" y="2187575"/>
          <p14:tracePt t="35621" x="6653213" y="2286000"/>
          <p14:tracePt t="35638" x="6705600" y="2312988"/>
          <p14:tracePt t="35654" x="6732588" y="2347913"/>
          <p14:tracePt t="35671" x="6796088" y="2374900"/>
          <p14:tracePt t="35688" x="6823075" y="2393950"/>
          <p14:tracePt t="35704" x="6848475" y="2401888"/>
          <p14:tracePt t="35721" x="6875463" y="2438400"/>
          <p14:tracePt t="35737" x="6884988" y="2446338"/>
          <p14:tracePt t="35754" x="6902450" y="2473325"/>
          <p14:tracePt t="35771" x="6946900" y="2527300"/>
          <p14:tracePt t="35787" x="6983413" y="2589213"/>
          <p14:tracePt t="35804" x="7054850" y="2670175"/>
          <p14:tracePt t="35821" x="7197725" y="2813050"/>
          <p14:tracePt t="35837" x="7653338" y="3313113"/>
          <p14:tracePt t="35854" x="7804150" y="3438525"/>
          <p14:tracePt t="35871" x="7912100" y="3527425"/>
          <p14:tracePt t="35887" x="8054975" y="3608388"/>
          <p14:tracePt t="35904" x="8089900" y="3616325"/>
          <p14:tracePt t="35920" x="8108950" y="3625850"/>
          <p14:tracePt t="35938" x="8116888" y="3633788"/>
          <p14:tracePt t="35987" x="8126413" y="3633788"/>
          <p14:tracePt t="36026" x="8143875" y="3633788"/>
          <p14:tracePt t="36038" x="8153400" y="3633788"/>
          <p14:tracePt t="36051" x="8161338" y="3625850"/>
          <p14:tracePt t="36064" x="8170863" y="3625850"/>
          <p14:tracePt t="36076" x="8180388" y="3625850"/>
          <p14:tracePt t="36089" x="8188325" y="3625850"/>
          <p14:tracePt t="36103" x="8188325" y="3616325"/>
          <p14:tracePt t="36127" x="8197850" y="3616325"/>
          <p14:tracePt t="36280" x="8197850" y="3608388"/>
          <p14:tracePt t="36293" x="8197850" y="3598863"/>
          <p14:tracePt t="36305" x="8197850" y="3589338"/>
          <p14:tracePt t="36318" x="8197850" y="3581400"/>
          <p14:tracePt t="36331" x="8188325" y="3544888"/>
          <p14:tracePt t="36343" x="8161338" y="3517900"/>
          <p14:tracePt t="36356" x="8126413" y="3473450"/>
          <p14:tracePt t="36370" x="8072438" y="3419475"/>
          <p14:tracePt t="36386" x="8001000" y="3367088"/>
          <p14:tracePt t="36403" x="7920038" y="3322638"/>
          <p14:tracePt t="36420" x="7759700" y="3232150"/>
          <p14:tracePt t="36437" x="7670800" y="3179763"/>
          <p14:tracePt t="36453" x="7562850" y="3133725"/>
          <p14:tracePt t="36470" x="7394575" y="3017838"/>
          <p14:tracePt t="36486" x="7348538" y="2990850"/>
          <p14:tracePt t="36503" x="7313613" y="2982913"/>
          <p14:tracePt t="36519" x="7296150" y="2965450"/>
          <p14:tracePt t="36536" x="7269163" y="2955925"/>
          <p14:tracePt t="36553" x="7251700" y="2955925"/>
          <p14:tracePt t="36584" x="7242175" y="2955925"/>
          <p14:tracePt t="36712" x="7232650" y="2955925"/>
          <p14:tracePt t="36724" x="7224713" y="2955925"/>
          <p14:tracePt t="36737" x="7205663" y="2955925"/>
          <p14:tracePt t="36750" x="7170738" y="2955925"/>
          <p14:tracePt t="36762" x="7081838" y="3000375"/>
          <p14:tracePt t="36775" x="6919913" y="3054350"/>
          <p14:tracePt t="36788" x="6616700" y="3187700"/>
          <p14:tracePt t="36802" x="6313488" y="3268663"/>
          <p14:tracePt t="36819" x="6072188" y="3322638"/>
          <p14:tracePt t="36836" x="5929313" y="3357563"/>
          <p14:tracePt t="36852" x="5688013" y="3411538"/>
          <p14:tracePt t="36869" x="5643563" y="3411538"/>
          <p14:tracePt t="36885" x="5599113" y="3419475"/>
          <p14:tracePt t="36902" x="5572125" y="3419475"/>
          <p14:tracePt t="36919" x="5562600" y="3419475"/>
          <p14:tracePt t="36953" x="5554663" y="3419475"/>
          <p14:tracePt t="38492" x="5581650" y="3419475"/>
          <p14:tracePt t="38504" x="5680075" y="3394075"/>
          <p14:tracePt t="38517" x="5946775" y="3330575"/>
          <p14:tracePt t="38530" x="6510338" y="3197225"/>
          <p14:tracePt t="38542" x="7170738" y="3044825"/>
          <p14:tracePt t="38555" x="7680325" y="2946400"/>
          <p14:tracePt t="38568" x="8134350" y="2894013"/>
          <p14:tracePt t="38582" x="8466138" y="2894013"/>
          <p14:tracePt t="38599" x="8759825" y="2894013"/>
          <p14:tracePt t="38617" x="8939213" y="2894013"/>
          <p14:tracePt t="38632" x="9153525" y="2894013"/>
          <p14:tracePt t="38648" x="9215438" y="2894013"/>
          <p14:tracePt t="38665" x="9269413" y="2894013"/>
          <p14:tracePt t="38682" x="9304338" y="2894013"/>
          <p14:tracePt t="38698" x="9313863" y="2894013"/>
          <p14:tracePt t="38715" x="9323388" y="2894013"/>
          <p14:tracePt t="38733" x="9331325" y="2894013"/>
          <p14:tracePt t="38796" x="9340850" y="2894013"/>
          <p14:tracePt t="38809" x="9348788" y="2884488"/>
          <p14:tracePt t="38822" x="9375775" y="2874963"/>
          <p14:tracePt t="38835" x="9412288" y="2857500"/>
          <p14:tracePt t="38848" x="9474200" y="2840038"/>
          <p14:tracePt t="38865" x="9537700" y="2822575"/>
          <p14:tracePt t="38881" x="9590088" y="2822575"/>
          <p14:tracePt t="38898" x="9634538" y="2813050"/>
          <p14:tracePt t="38924" x="9644063" y="2813050"/>
          <p14:tracePt t="38949" x="9653588" y="2813050"/>
          <p14:tracePt t="39279" x="9644063" y="2813050"/>
          <p14:tracePt t="39293" x="9617075" y="2813050"/>
          <p14:tracePt t="39305" x="9582150" y="2813050"/>
          <p14:tracePt t="39318" x="9501188" y="2822575"/>
          <p14:tracePt t="39331" x="9412288" y="2840038"/>
          <p14:tracePt t="39347" x="9259888" y="2867025"/>
          <p14:tracePt t="39364" x="9072563" y="2894013"/>
          <p14:tracePt t="39381" x="8858250" y="2919413"/>
          <p14:tracePt t="39397" x="8501063" y="2973388"/>
          <p14:tracePt t="39414" x="8323263" y="2990850"/>
          <p14:tracePt t="39432" x="8018463" y="3036888"/>
          <p14:tracePt t="39447" x="7858125" y="3054350"/>
          <p14:tracePt t="39464" x="7688263" y="3081338"/>
          <p14:tracePt t="39480" x="7572375" y="3089275"/>
          <p14:tracePt t="39497" x="7331075" y="3098800"/>
          <p14:tracePt t="39513" x="7197725" y="3116263"/>
          <p14:tracePt t="39530" x="7072313" y="3125788"/>
          <p14:tracePt t="39547" x="6831013" y="3125788"/>
          <p14:tracePt t="39564" x="6724650" y="3125788"/>
          <p14:tracePt t="39580" x="6626225" y="3125788"/>
          <p14:tracePt t="39597" x="6465888" y="3125788"/>
          <p14:tracePt t="39613" x="6411913" y="3125788"/>
          <p14:tracePt t="39630" x="6375400" y="3125788"/>
          <p14:tracePt t="39647" x="6323013" y="3125788"/>
          <p14:tracePt t="39663" x="6269038" y="3089275"/>
          <p14:tracePt t="39680" x="6232525" y="3081338"/>
          <p14:tracePt t="39697" x="6205538" y="3062288"/>
          <p14:tracePt t="39713" x="6153150" y="3027363"/>
          <p14:tracePt t="39730" x="6126163" y="3009900"/>
          <p14:tracePt t="39746" x="6108700" y="3000375"/>
          <p14:tracePt t="39763" x="6062663" y="2973388"/>
          <p14:tracePt t="39780" x="6045200" y="2973388"/>
          <p14:tracePt t="39797" x="6027738" y="2965450"/>
          <p14:tracePt t="40398" x="6037263" y="2965450"/>
          <p14:tracePt t="40411" x="6108700" y="2965450"/>
          <p14:tracePt t="40424" x="6367463" y="2946400"/>
          <p14:tracePt t="40436" x="7018338" y="2911475"/>
          <p14:tracePt t="40449" x="7956550" y="2894013"/>
          <p14:tracePt t="40462" x="8867775" y="2874963"/>
          <p14:tracePt t="40478" x="9412288" y="2874963"/>
          <p14:tracePt t="40495" x="9956800" y="2874963"/>
          <p14:tracePt t="40512" x="10572750" y="2874963"/>
          <p14:tracePt t="40528" x="10742613" y="2901950"/>
          <p14:tracePt t="40545" x="10858500" y="2928938"/>
          <p14:tracePt t="40562" x="10920413" y="2946400"/>
          <p14:tracePt t="40578" x="10966450" y="2973388"/>
          <p14:tracePt t="40595" x="10974388" y="2973388"/>
          <p14:tracePt t="40627" x="10983913" y="2982913"/>
          <p14:tracePt t="40703" x="10947400" y="2982913"/>
          <p14:tracePt t="40716" x="10848975" y="2982913"/>
          <p14:tracePt t="40728" x="10653713" y="2955925"/>
          <p14:tracePt t="40741" x="10296525" y="2901950"/>
          <p14:tracePt t="40754" x="9966325" y="2874963"/>
          <p14:tracePt t="40766" x="9769475" y="2830513"/>
          <p14:tracePt t="40779" x="9634538" y="2830513"/>
          <p14:tracePt t="40794" x="9518650" y="2830513"/>
          <p14:tracePt t="40811" x="9420225" y="2830513"/>
          <p14:tracePt t="40828" x="9358313" y="2830513"/>
          <p14:tracePt t="40844" x="9259888" y="2830513"/>
          <p14:tracePt t="40861" x="9215438" y="2830513"/>
          <p14:tracePt t="40878" x="9197975" y="2847975"/>
          <p14:tracePt t="40894" x="9170988" y="2874963"/>
          <p14:tracePt t="40911" x="9161463" y="2884488"/>
          <p14:tracePt t="40928" x="9161463" y="2894013"/>
          <p14:tracePt t="40945" x="9161463" y="2911475"/>
          <p14:tracePt t="40961" x="9161463" y="2919413"/>
          <p14:tracePt t="40977" x="9161463" y="2928938"/>
          <p14:tracePt t="40994" x="9197975" y="2955925"/>
          <p14:tracePt t="41011" x="9215438" y="2955925"/>
          <p14:tracePt t="41027" x="9242425" y="2965450"/>
          <p14:tracePt t="41045" x="9269413" y="2973388"/>
          <p14:tracePt t="41060" x="9277350" y="2973388"/>
          <p14:tracePt t="41109" x="9259888" y="2973388"/>
          <p14:tracePt t="41122" x="9161463" y="2973388"/>
          <p14:tracePt t="41135" x="8939213" y="2990850"/>
          <p14:tracePt t="41147" x="8616950" y="2990850"/>
          <p14:tracePt t="41161" x="8242300" y="2990850"/>
          <p14:tracePt t="41177" x="8018463" y="3000375"/>
          <p14:tracePt t="41194" x="7875588" y="3027363"/>
          <p14:tracePt t="41210" x="7724775" y="3054350"/>
          <p14:tracePt t="41227" x="7670800" y="3071813"/>
          <p14:tracePt t="41244" x="7643813" y="3071813"/>
          <p14:tracePt t="41262" x="7626350" y="3071813"/>
          <p14:tracePt t="41465" x="7616825" y="3071813"/>
          <p14:tracePt t="41478" x="7608888" y="3071813"/>
          <p14:tracePt t="41490" x="7581900" y="3071813"/>
          <p14:tracePt t="41503" x="7545388" y="3071813"/>
          <p14:tracePt t="41516" x="7483475" y="3071813"/>
          <p14:tracePt t="41528" x="7385050" y="3062288"/>
          <p14:tracePt t="41543" x="7259638" y="3062288"/>
          <p14:tracePt t="41560" x="7161213" y="3054350"/>
          <p14:tracePt t="41576" x="7089775" y="3054350"/>
          <p14:tracePt t="41593" x="7010400" y="3054350"/>
          <p14:tracePt t="41610" x="7000875" y="3054350"/>
          <p14:tracePt t="41626" x="6991350" y="3054350"/>
          <p14:tracePt t="41643" x="6983413" y="3054350"/>
          <p14:tracePt t="41681" x="6991350" y="3054350"/>
          <p14:tracePt t="41693" x="7045325" y="3054350"/>
          <p14:tracePt t="41706" x="7215188" y="3054350"/>
          <p14:tracePt t="41719" x="7589838" y="3054350"/>
          <p14:tracePt t="41732" x="8108950" y="3054350"/>
          <p14:tracePt t="41745" x="8599488" y="3054350"/>
          <p14:tracePt t="41759" x="9018588" y="3054350"/>
          <p14:tracePt t="41776" x="9323388" y="3062288"/>
          <p14:tracePt t="41793" x="9626600" y="3081338"/>
          <p14:tracePt t="41809" x="10037763" y="3108325"/>
          <p14:tracePt t="41826" x="10206038" y="3125788"/>
          <p14:tracePt t="41842" x="10304463" y="3133725"/>
          <p14:tracePt t="41859" x="10412413" y="3152775"/>
          <p14:tracePt t="41876" x="10439400" y="3152775"/>
          <p14:tracePt t="41892" x="10456863" y="3152775"/>
          <p14:tracePt t="41909" x="10466388" y="3152775"/>
          <p14:tracePt t="41986" x="10466388" y="3143250"/>
          <p14:tracePt t="41998" x="10429875" y="3116263"/>
          <p14:tracePt t="42011" x="10348913" y="3044825"/>
          <p14:tracePt t="42023" x="10126663" y="2938463"/>
          <p14:tracePt t="42037" x="9752013" y="2786063"/>
          <p14:tracePt t="42049" x="9358313" y="2697163"/>
          <p14:tracePt t="42061" x="9072563" y="2652713"/>
          <p14:tracePt t="42075" x="8885238" y="2643188"/>
          <p14:tracePt t="42092" x="8715375" y="2643188"/>
          <p14:tracePt t="42109" x="8582025" y="2643188"/>
          <p14:tracePt t="42125" x="8412163" y="2652713"/>
          <p14:tracePt t="42142" x="8348663" y="2697163"/>
          <p14:tracePt t="42159" x="8304213" y="2732088"/>
          <p14:tracePt t="42176" x="8259763" y="2840038"/>
          <p14:tracePt t="42192" x="8251825" y="2874963"/>
          <p14:tracePt t="42208" x="8251825" y="2911475"/>
          <p14:tracePt t="42225" x="8251825" y="2928938"/>
          <p14:tracePt t="42242" x="8296275" y="2965450"/>
          <p14:tracePt t="42258" x="8367713" y="2982913"/>
          <p14:tracePt t="42275" x="8466138" y="3009900"/>
          <p14:tracePt t="42292" x="8777288" y="3044825"/>
          <p14:tracePt t="42308" x="8939213" y="3054350"/>
          <p14:tracePt t="42325" x="9055100" y="3062288"/>
          <p14:tracePt t="42342" x="9259888" y="3062288"/>
          <p14:tracePt t="42360" x="9304338" y="3062288"/>
          <p14:tracePt t="42375" x="9331325" y="3062288"/>
          <p14:tracePt t="42391" x="9340850" y="3062288"/>
          <p14:tracePt t="42418" x="9348788" y="3062288"/>
          <p14:tracePt t="42456" x="9340850" y="3054350"/>
          <p14:tracePt t="42468" x="9296400" y="3027363"/>
          <p14:tracePt t="42481" x="9170988" y="3000375"/>
          <p14:tracePt t="42494" x="8974138" y="2965450"/>
          <p14:tracePt t="42508" x="8742363" y="2919413"/>
          <p14:tracePt t="42524" x="8466138" y="2919413"/>
          <p14:tracePt t="42541" x="8242300" y="2919413"/>
          <p14:tracePt t="42558" x="7875588" y="2938463"/>
          <p14:tracePt t="42575" x="7724775" y="2982913"/>
          <p14:tracePt t="42591" x="7599363" y="3009900"/>
          <p14:tracePt t="42608" x="7385050" y="3108325"/>
          <p14:tracePt t="42625" x="7313613" y="3133725"/>
          <p14:tracePt t="42641" x="7269163" y="3152775"/>
          <p14:tracePt t="42658" x="7224713" y="3170238"/>
          <p14:tracePt t="42659" x="7205663" y="3179763"/>
          <p14:tracePt t="42674" x="7197725" y="3179763"/>
          <p14:tracePt t="42691" x="7188200" y="3187700"/>
          <p14:tracePt t="42798" x="7197725" y="3187700"/>
          <p14:tracePt t="42811" x="7232650" y="3187700"/>
          <p14:tracePt t="42824" x="7269163" y="3187700"/>
          <p14:tracePt t="42837" x="7313613" y="3187700"/>
          <p14:tracePt t="42850" x="7385050" y="3170238"/>
          <p14:tracePt t="42862" x="7446963" y="3152775"/>
          <p14:tracePt t="42875" x="7500938" y="3133725"/>
          <p14:tracePt t="42890" x="7527925" y="3125788"/>
          <p14:tracePt t="42907" x="7545388" y="3108325"/>
          <p14:tracePt t="42924" x="7554913" y="3108325"/>
          <p14:tracePt t="42940" x="7554913" y="3098800"/>
          <p14:tracePt t="42957" x="7562850" y="3098800"/>
          <p14:tracePt t="42989" x="7562850" y="3089275"/>
          <p14:tracePt t="43002" x="7537450" y="3081338"/>
          <p14:tracePt t="43014" x="7456488" y="3062288"/>
          <p14:tracePt t="43027" x="7348538" y="3054350"/>
          <p14:tracePt t="43041" x="7215188" y="3044825"/>
          <p14:tracePt t="43058" x="7062788" y="3036888"/>
          <p14:tracePt t="43073" x="6929438" y="3036888"/>
          <p14:tracePt t="43090" x="6705600" y="3044825"/>
          <p14:tracePt t="43107" x="6599238" y="3062288"/>
          <p14:tracePt t="43123" x="6518275" y="3089275"/>
          <p14:tracePt t="43140" x="6456363" y="3125788"/>
          <p14:tracePt t="43157" x="6394450" y="3170238"/>
          <p14:tracePt t="43173" x="6375400" y="3179763"/>
          <p14:tracePt t="43190" x="6357938" y="3197225"/>
          <p14:tracePt t="43206" x="6348413" y="3224213"/>
          <p14:tracePt t="43223" x="6348413" y="3232150"/>
          <p14:tracePt t="43240" x="6348413" y="3251200"/>
          <p14:tracePt t="43257" x="6348413" y="3286125"/>
          <p14:tracePt t="43273" x="6402388" y="3313113"/>
          <p14:tracePt t="43290" x="6491288" y="3330575"/>
          <p14:tracePt t="43307" x="6894513" y="3375025"/>
          <p14:tracePt t="43323" x="7143750" y="3375025"/>
          <p14:tracePt t="43340" x="7296150" y="3375025"/>
          <p14:tracePt t="43357" x="7402513" y="3348038"/>
          <p14:tracePt t="43373" x="7402513" y="3340100"/>
          <p14:tracePt t="43390" x="7412038" y="3330575"/>
          <p14:tracePt t="43406" x="7412038" y="3322638"/>
          <p14:tracePt t="43423" x="7385050" y="3251200"/>
          <p14:tracePt t="43440" x="7296150" y="3179763"/>
          <p14:tracePt t="43457" x="7108825" y="3071813"/>
          <p14:tracePt t="43473" x="6545263" y="2847975"/>
          <p14:tracePt t="43489" x="6303963" y="2803525"/>
          <p14:tracePt t="43506" x="6116638" y="2786063"/>
          <p14:tracePt t="43523" x="5848350" y="2786063"/>
          <p14:tracePt t="43539" x="5715000" y="2795588"/>
          <p14:tracePt t="43556" x="5554663" y="2857500"/>
          <p14:tracePt t="43573" x="5340350" y="2982913"/>
          <p14:tracePt t="43589" x="5286375" y="3036888"/>
          <p14:tracePt t="43606" x="5251450" y="3071813"/>
          <p14:tracePt t="43623" x="5224463" y="3098800"/>
          <p14:tracePt t="43639" x="5214938" y="3152775"/>
          <p14:tracePt t="43656" x="5214938" y="3170238"/>
          <p14:tracePt t="43673" x="5214938" y="3179763"/>
          <p14:tracePt t="43689" x="5276850" y="3224213"/>
          <p14:tracePt t="43706" x="5375275" y="3259138"/>
          <p14:tracePt t="43722" x="5500688" y="3276600"/>
          <p14:tracePt t="43739" x="5705475" y="3295650"/>
          <p14:tracePt t="43755" x="5795963" y="3295650"/>
          <p14:tracePt t="43772" x="5840413" y="3276600"/>
          <p14:tracePt t="43789" x="5929313" y="3170238"/>
          <p14:tracePt t="43805" x="5973763" y="3089275"/>
          <p14:tracePt t="43822" x="5983288" y="3017838"/>
          <p14:tracePt t="43839" x="5991225" y="2955925"/>
          <p14:tracePt t="43855" x="5983288" y="2867025"/>
          <p14:tracePt t="43872" x="5946775" y="2803525"/>
          <p14:tracePt t="43889" x="5884863" y="2768600"/>
          <p14:tracePt t="43905" x="5751513" y="2714625"/>
          <p14:tracePt t="43922" x="5661025" y="2697163"/>
          <p14:tracePt t="43939" x="5562600" y="2697163"/>
          <p14:tracePt t="43956" x="5375275" y="2705100"/>
          <p14:tracePt t="43972" x="5295900" y="2741613"/>
          <p14:tracePt t="43988" x="5232400" y="2795588"/>
          <p14:tracePt t="44005" x="5126038" y="2919413"/>
          <p14:tracePt t="44022" x="5089525" y="2982913"/>
          <p14:tracePt t="44038" x="5072063" y="3036888"/>
          <p14:tracePt t="44055" x="5054600" y="3125788"/>
          <p14:tracePt t="44072" x="5054600" y="3152775"/>
          <p14:tracePt t="44088" x="5054600" y="3179763"/>
          <p14:tracePt t="44105" x="5054600" y="3197225"/>
          <p14:tracePt t="44121" x="5108575" y="3268663"/>
          <p14:tracePt t="44138" x="5187950" y="3286125"/>
          <p14:tracePt t="44155" x="5313363" y="3303588"/>
          <p14:tracePt t="44171" x="5795963" y="3330575"/>
          <p14:tracePt t="44188" x="6054725" y="3313113"/>
          <p14:tracePt t="44205" x="6269038" y="3268663"/>
          <p14:tracePt t="44221" x="6446838" y="3197225"/>
          <p14:tracePt t="44238" x="6473825" y="3179763"/>
          <p14:tracePt t="44255" x="6491288" y="3170238"/>
          <p14:tracePt t="44271" x="6500813" y="3133725"/>
          <p14:tracePt t="44288" x="6500813" y="3098800"/>
          <p14:tracePt t="44304" x="6483350" y="3044825"/>
          <p14:tracePt t="44321" x="6394450" y="2965450"/>
          <p14:tracePt t="44337" x="6062663" y="2776538"/>
          <p14:tracePt t="44354" x="5857875" y="2714625"/>
          <p14:tracePt t="44371" x="5697538" y="2687638"/>
          <p14:tracePt t="44387" x="5465763" y="2679700"/>
          <p14:tracePt t="44404" x="5384800" y="2679700"/>
          <p14:tracePt t="44421" x="5303838" y="2679700"/>
          <p14:tracePt t="44438" x="5143500" y="2768600"/>
          <p14:tracePt t="44454" x="5045075" y="2847975"/>
          <p14:tracePt t="44471" x="4973638" y="2938463"/>
          <p14:tracePt t="44488" x="4911725" y="3081338"/>
          <p14:tracePt t="44504" x="4894263" y="3133725"/>
          <p14:tracePt t="44521" x="4884738" y="3197225"/>
          <p14:tracePt t="44538" x="4884738" y="3295650"/>
          <p14:tracePt t="44554" x="4884738" y="3340100"/>
          <p14:tracePt t="44571" x="4884738" y="3367088"/>
          <p14:tracePt t="44587" x="4902200" y="3384550"/>
          <p14:tracePt t="44604" x="4965700" y="3419475"/>
          <p14:tracePt t="44621" x="5027613" y="3429000"/>
          <p14:tracePt t="44637" x="5126038" y="3438525"/>
          <p14:tracePt t="44654" x="5634038" y="3322638"/>
          <p14:tracePt t="44670" x="6018213" y="3143250"/>
          <p14:tracePt t="44687" x="6330950" y="3000375"/>
          <p14:tracePt t="44704" x="6680200" y="2830513"/>
          <p14:tracePt t="44720" x="6759575" y="2776538"/>
          <p14:tracePt t="44737" x="6804025" y="2741613"/>
          <p14:tracePt t="44754" x="6840538" y="2705100"/>
          <p14:tracePt t="44770" x="6848475" y="2697163"/>
          <p14:tracePt t="44787" x="6848475" y="2679700"/>
          <p14:tracePt t="44803" x="6858000" y="2660650"/>
          <p14:tracePt t="44820" x="6848475" y="2625725"/>
          <p14:tracePt t="44837" x="6796088" y="2562225"/>
          <p14:tracePt t="44853" x="6697663" y="2500313"/>
          <p14:tracePt t="44870" x="6438900" y="2411413"/>
          <p14:tracePt t="44886" x="6296025" y="2384425"/>
          <p14:tracePt t="44903" x="6180138" y="2374900"/>
          <p14:tracePt t="44920" x="5965825" y="2384425"/>
          <p14:tracePt t="44937" x="5875338" y="2428875"/>
          <p14:tracePt t="44953" x="5813425" y="2473325"/>
          <p14:tracePt t="44970" x="5715000" y="2589213"/>
          <p14:tracePt t="44986" x="5697538" y="2616200"/>
          <p14:tracePt t="45003" x="5680075" y="2652713"/>
          <p14:tracePt t="45020" x="5670550" y="2679700"/>
          <p14:tracePt t="45036" x="5670550" y="2732088"/>
          <p14:tracePt t="45053" x="5670550" y="2759075"/>
          <p14:tracePt t="45070" x="5688013" y="2795588"/>
          <p14:tracePt t="45087" x="5857875" y="2867025"/>
          <p14:tracePt t="45103" x="6099175" y="2894013"/>
          <p14:tracePt t="45119" x="6500813" y="2928938"/>
          <p14:tracePt t="45137" x="7491413" y="2928938"/>
          <p14:tracePt t="45153" x="8018463" y="2919413"/>
          <p14:tracePt t="45169" x="8572500" y="2867025"/>
          <p14:tracePt t="45186" x="9599613" y="2795588"/>
          <p14:tracePt t="45203" x="10045700" y="2776538"/>
          <p14:tracePt t="45219" x="10394950" y="2759075"/>
          <p14:tracePt t="45237" x="10885488" y="2714625"/>
          <p14:tracePt t="45252" x="11010900" y="2705100"/>
          <p14:tracePt t="45269" x="11082338" y="2687638"/>
          <p14:tracePt t="45286" x="11134725" y="2679700"/>
          <p14:tracePt t="45302" x="11171238" y="2660650"/>
          <p14:tracePt t="45319" x="11180763" y="2652713"/>
          <p14:tracePt t="45336" x="11188700" y="2643188"/>
          <p14:tracePt t="45352" x="11198225" y="2633663"/>
          <p14:tracePt t="45376" x="11198225" y="2625725"/>
          <p14:tracePt t="45389" x="11198225" y="2616200"/>
          <p14:tracePt t="45414" x="11198225" y="2598738"/>
          <p14:tracePt t="45427" x="11171238" y="2571750"/>
          <p14:tracePt t="45440" x="11090275" y="2536825"/>
          <p14:tracePt t="45453" x="10947400" y="2482850"/>
          <p14:tracePt t="45469" x="10680700" y="2438400"/>
          <p14:tracePt t="45486" x="10474325" y="2411413"/>
          <p14:tracePt t="45502" x="10296525" y="2411413"/>
          <p14:tracePt t="45519" x="10072688" y="2500313"/>
          <p14:tracePt t="45535" x="10010775" y="2571750"/>
          <p14:tracePt t="45552" x="9956800" y="2652713"/>
          <p14:tracePt t="45569" x="9920288" y="2759075"/>
          <p14:tracePt t="45585" x="9912350" y="2803525"/>
          <p14:tracePt t="45602" x="9912350" y="2874963"/>
          <p14:tracePt t="45620" x="9974263" y="3009900"/>
          <p14:tracePt t="45635" x="10045700" y="3062288"/>
          <p14:tracePt t="45652" x="10126663" y="3089275"/>
          <p14:tracePt t="45669" x="10287000" y="3133725"/>
          <p14:tracePt t="45685" x="10375900" y="3133725"/>
          <p14:tracePt t="45703" x="10466388" y="3143250"/>
          <p14:tracePt t="45718" x="10634663" y="3143250"/>
          <p14:tracePt t="45735" x="10706100" y="3143250"/>
          <p14:tracePt t="45752" x="10769600" y="3143250"/>
          <p14:tracePt t="45768" x="10831513" y="3133725"/>
          <p14:tracePt t="45785" x="10912475" y="3108325"/>
          <p14:tracePt t="45802" x="10929938" y="3081338"/>
          <p14:tracePt t="45818" x="10939463" y="3071813"/>
          <p14:tracePt t="45835" x="10939463" y="3036888"/>
          <p14:tracePt t="45851" x="10939463" y="3027363"/>
          <p14:tracePt t="45868" x="10939463" y="3009900"/>
          <p14:tracePt t="45885" x="10885488" y="2919413"/>
          <p14:tracePt t="45901" x="10804525" y="2874963"/>
          <p14:tracePt t="45918" x="10706100" y="2822575"/>
          <p14:tracePt t="45936" x="10491788" y="2786063"/>
          <p14:tracePt t="45951" x="10394950" y="2776538"/>
          <p14:tracePt t="45968" x="10331450" y="2776538"/>
          <p14:tracePt t="45984" x="10287000" y="2803525"/>
          <p14:tracePt t="46001" x="10252075" y="2847975"/>
          <p14:tracePt t="46018" x="10233025" y="2894013"/>
          <p14:tracePt t="46034" x="10233025" y="2919413"/>
          <p14:tracePt t="46051" x="10233025" y="2982913"/>
          <p14:tracePt t="46067" x="10260013" y="3017838"/>
          <p14:tracePt t="46084" x="10277475" y="3036888"/>
          <p14:tracePt t="46101" x="10375900" y="3098800"/>
          <p14:tracePt t="47067" x="10375900" y="3108325"/>
          <p14:tracePt t="47080" x="10375900" y="3116263"/>
          <p14:tracePt t="47092" x="10375900" y="3143250"/>
          <p14:tracePt t="47105" x="10358438" y="3197225"/>
          <p14:tracePt t="47118" x="10323513" y="3295650"/>
          <p14:tracePt t="47132" x="10269538" y="3411538"/>
          <p14:tracePt t="47149" x="10206038" y="3490913"/>
          <p14:tracePt t="47166" x="10144125" y="3544888"/>
          <p14:tracePt t="47182" x="9983788" y="3616325"/>
          <p14:tracePt t="47199" x="9902825" y="3625850"/>
          <p14:tracePt t="47216" x="9823450" y="3633788"/>
          <p14:tracePt t="47233" x="9752013" y="3633788"/>
          <p14:tracePt t="47249" x="9742488" y="3633788"/>
          <p14:tracePt t="47266" x="9725025" y="3633788"/>
          <p14:tracePt t="52524" x="9715500" y="3633788"/>
          <p14:tracePt t="52537" x="9661525" y="3633788"/>
          <p14:tracePt t="52549" x="9412288" y="3625850"/>
          <p14:tracePt t="52562" x="9018588" y="3608388"/>
          <p14:tracePt t="52575" x="8545513" y="3608388"/>
          <p14:tracePt t="52589" x="8296275" y="3608388"/>
          <p14:tracePt t="52605" x="8143875" y="3608388"/>
          <p14:tracePt t="52623" x="8054975" y="3616325"/>
          <p14:tracePt t="52639" x="7966075" y="3643313"/>
          <p14:tracePt t="52655" x="7947025" y="3643313"/>
          <p14:tracePt t="52672" x="7920038" y="3652838"/>
          <p14:tracePt t="52688" x="7902575" y="3652838"/>
          <p14:tracePt t="52689" x="7894638" y="3652838"/>
          <p14:tracePt t="52705" x="7885113" y="3652838"/>
          <p14:tracePt t="52766" x="7875588" y="3652838"/>
          <p14:tracePt t="52804" x="7858125" y="3660775"/>
          <p14:tracePt t="52816" x="7840663" y="3670300"/>
          <p14:tracePt t="52829" x="7813675" y="3670300"/>
          <p14:tracePt t="52842" x="7751763" y="3697288"/>
          <p14:tracePt t="52855" x="7653338" y="3714750"/>
          <p14:tracePt t="52871" x="7545388" y="3741738"/>
          <p14:tracePt t="52888" x="7446963" y="3751263"/>
          <p14:tracePt t="52905" x="7331075" y="3768725"/>
          <p14:tracePt t="52921" x="7296150" y="3768725"/>
          <p14:tracePt t="52938" x="7269163" y="3768725"/>
          <p14:tracePt t="52954" x="7242175" y="3768725"/>
          <p14:tracePt t="52971" x="7224713" y="3768725"/>
          <p14:tracePt t="52988" x="7215188" y="3768725"/>
          <p14:tracePt t="53159" x="7224713" y="3759200"/>
          <p14:tracePt t="53172" x="7296150" y="3724275"/>
          <p14:tracePt t="53185" x="7446963" y="3660775"/>
          <p14:tracePt t="53197" x="7759700" y="3473450"/>
          <p14:tracePt t="53210" x="8126413" y="3303588"/>
          <p14:tracePt t="53223" x="8429625" y="3179763"/>
          <p14:tracePt t="53237" x="8589963" y="3116263"/>
          <p14:tracePt t="53254" x="8697913" y="3071813"/>
          <p14:tracePt t="53270" x="8813800" y="3044825"/>
          <p14:tracePt t="53287" x="8947150" y="3000375"/>
          <p14:tracePt t="53304" x="8983663" y="2990850"/>
          <p14:tracePt t="53320" x="8991600" y="2990850"/>
          <p14:tracePt t="53337" x="9001125" y="2982913"/>
          <p14:tracePt t="53375" x="9001125" y="2973388"/>
          <p14:tracePt t="53414" x="9001125" y="2965450"/>
          <p14:tracePt t="53426" x="8991600" y="2965450"/>
          <p14:tracePt t="53439" x="8920163" y="2965450"/>
          <p14:tracePt t="53451" x="8804275" y="2965450"/>
          <p14:tracePt t="53464" x="8572500" y="2965450"/>
          <p14:tracePt t="53477" x="8331200" y="3017838"/>
          <p14:tracePt t="53490" x="8116888" y="3062288"/>
          <p14:tracePt t="53503" x="7983538" y="3108325"/>
          <p14:tracePt t="53520" x="7875588" y="3160713"/>
          <p14:tracePt t="53537" x="7759700" y="3205163"/>
          <p14:tracePt t="53554" x="7616825" y="3295650"/>
          <p14:tracePt t="53570" x="7572375" y="3330575"/>
          <p14:tracePt t="53586" x="7554913" y="3348038"/>
          <p14:tracePt t="53603" x="7545388" y="3367088"/>
          <p14:tracePt t="53621" x="7537450" y="3375025"/>
          <p14:tracePt t="53636" x="7537450" y="3394075"/>
          <p14:tracePt t="53653" x="7537450" y="3419475"/>
          <p14:tracePt t="53670" x="7697788" y="3554413"/>
          <p14:tracePt t="53686" x="7920038" y="3679825"/>
          <p14:tracePt t="53703" x="8161338" y="3840163"/>
          <p14:tracePt t="53720" x="8670925" y="4017963"/>
          <p14:tracePt t="53736" x="8840788" y="4054475"/>
          <p14:tracePt t="53753" x="9001125" y="4071938"/>
          <p14:tracePt t="53770" x="9215438" y="4089400"/>
          <p14:tracePt t="53787" x="9286875" y="4089400"/>
          <p14:tracePt t="53803" x="9323388" y="4089400"/>
          <p14:tracePt t="53820" x="9394825" y="4017963"/>
          <p14:tracePt t="53836" x="9412288" y="4000500"/>
          <p14:tracePt t="53853" x="9420225" y="3983038"/>
          <p14:tracePt t="53870" x="9429750" y="3965575"/>
          <p14:tracePt t="53886" x="9429750" y="3938588"/>
          <p14:tracePt t="53903" x="9420225" y="3884613"/>
          <p14:tracePt t="53919" x="9367838" y="3795713"/>
          <p14:tracePt t="53936" x="9090025" y="3554413"/>
          <p14:tracePt t="53953" x="8929688" y="3473450"/>
          <p14:tracePt t="53969" x="8705850" y="3419475"/>
          <p14:tracePt t="53986" x="8269288" y="3394075"/>
          <p14:tracePt t="54002" x="8116888" y="3394075"/>
          <p14:tracePt t="54019" x="8001000" y="3429000"/>
          <p14:tracePt t="54036" x="7867650" y="3527425"/>
          <p14:tracePt t="54052" x="7813675" y="3571875"/>
          <p14:tracePt t="54069" x="7759700" y="3660775"/>
          <p14:tracePt t="54086" x="7715250" y="3776663"/>
          <p14:tracePt t="54102" x="7653338" y="3973513"/>
          <p14:tracePt t="54119" x="7643813" y="4027488"/>
          <p14:tracePt t="54136" x="7634288" y="4054475"/>
          <p14:tracePt t="54152" x="7634288" y="4062413"/>
          <p14:tracePt t="54169" x="7634288" y="4071938"/>
          <p14:tracePt t="54201" x="7661275" y="4081463"/>
          <p14:tracePt t="54214" x="7751763" y="4089400"/>
          <p14:tracePt t="54227" x="7867650" y="4089400"/>
          <p14:tracePt t="54239" x="8089900" y="4089400"/>
          <p14:tracePt t="54252" x="8402638" y="4054475"/>
          <p14:tracePt t="54269" x="8688388" y="3929063"/>
          <p14:tracePt t="54285" x="8867775" y="3786188"/>
          <p14:tracePt t="54303" x="9010650" y="3616325"/>
          <p14:tracePt t="54318" x="9037638" y="3509963"/>
          <p14:tracePt t="54335" x="9063038" y="3384550"/>
          <p14:tracePt t="54352" x="9082088" y="3179763"/>
          <p14:tracePt t="54369" x="9090025" y="2643188"/>
          <p14:tracePt t="54385" x="9063038" y="2384425"/>
          <p14:tracePt t="54402" x="9018588" y="2205038"/>
          <p14:tracePt t="54418" x="8956675" y="2017713"/>
          <p14:tracePt t="54435" x="8939213" y="1965325"/>
          <p14:tracePt t="54452" x="8929688" y="1955800"/>
          <p14:tracePt t="54468" x="8929688" y="1946275"/>
          <p14:tracePt t="54646" x="8912225" y="1938338"/>
          <p14:tracePt t="54659" x="8894763" y="1919288"/>
          <p14:tracePt t="54671" x="8867775" y="1884363"/>
          <p14:tracePt t="54685" x="8823325" y="1785938"/>
          <p14:tracePt t="54701" x="8786813" y="1625600"/>
          <p14:tracePt t="54718" x="8724900" y="1357313"/>
          <p14:tracePt t="54735" x="8688388" y="919163"/>
          <p14:tracePt t="54751" x="8688388" y="830263"/>
          <p14:tracePt t="54767" x="8688388" y="768350"/>
          <p14:tracePt t="54784" x="8688388" y="741363"/>
          <p14:tracePt t="54801" x="8688388" y="704850"/>
          <p14:tracePt t="54818" x="8697913" y="704850"/>
          <p14:tracePt t="54834" x="8705850" y="696913"/>
          <p14:tracePt t="54851" x="8715375" y="696913"/>
          <p14:tracePt t="54868" x="8724900" y="696913"/>
          <p14:tracePt t="54884" x="8732838" y="696913"/>
          <p14:tracePt t="54912" x="8742363" y="696913"/>
          <p14:tracePt t="54925" x="8742363" y="704850"/>
          <p14:tracePt t="54951" x="8742363" y="714375"/>
          <p14:tracePt t="54963" x="8751888" y="723900"/>
          <p14:tracePt t="54976" x="8751888" y="741363"/>
          <p14:tracePt t="54989" x="8751888" y="750888"/>
          <p14:tracePt t="55002" x="8751888" y="758825"/>
          <p14:tracePt t="55017" x="8751888" y="768350"/>
          <p14:tracePt t="55034" x="8751888" y="795338"/>
          <p14:tracePt t="55053" x="8751888" y="812800"/>
          <p14:tracePt t="55067" x="8751888" y="830263"/>
          <p14:tracePt t="55084" x="8759825" y="839788"/>
          <p14:tracePt t="55100" x="8759825" y="866775"/>
          <p14:tracePt t="55117" x="8796338" y="946150"/>
          <p14:tracePt t="55134" x="8823325" y="1017588"/>
          <p14:tracePt t="55150" x="8867775" y="1116013"/>
          <p14:tracePt t="55167" x="8956675" y="1438275"/>
          <p14:tracePt t="55183" x="8983663" y="1652588"/>
          <p14:tracePt t="55200" x="8983663" y="1901825"/>
          <p14:tracePt t="55217" x="8939213" y="2295525"/>
          <p14:tracePt t="55234" x="8858250" y="2509838"/>
          <p14:tracePt t="55250" x="8777288" y="2633663"/>
          <p14:tracePt t="55267" x="8724900" y="2705100"/>
          <p14:tracePt t="55283" x="8609013" y="2847975"/>
          <p14:tracePt t="55300" x="8555038" y="2901950"/>
          <p14:tracePt t="55317" x="8501063" y="2946400"/>
          <p14:tracePt t="55333" x="8429625" y="3017838"/>
          <p14:tracePt t="55350" x="8367713" y="3054350"/>
          <p14:tracePt t="55366" x="8313738" y="3108325"/>
          <p14:tracePt t="55383" x="8126413" y="3295650"/>
          <p14:tracePt t="55400" x="7974013" y="3455988"/>
          <p14:tracePt t="55416" x="7804150" y="3616325"/>
          <p14:tracePt t="55433" x="7394575" y="4044950"/>
          <p14:tracePt t="55450" x="7134225" y="4276725"/>
          <p14:tracePt t="55466" x="6875463" y="4500563"/>
          <p14:tracePt t="55483" x="6473825" y="4884738"/>
          <p14:tracePt t="55500" x="6348413" y="5027613"/>
          <p14:tracePt t="55516" x="6303963" y="5089525"/>
          <p14:tracePt t="56298" x="6296025" y="5089525"/>
          <p14:tracePt t="56310" x="6276975" y="5089525"/>
          <p14:tracePt t="56322" x="6242050" y="5089525"/>
          <p14:tracePt t="56335" x="6170613" y="5089525"/>
          <p14:tracePt t="56349" x="6072188" y="5062538"/>
          <p14:tracePt t="56365" x="5867400" y="4983163"/>
          <p14:tracePt t="56381" x="5643563" y="4857750"/>
          <p14:tracePt t="56398" x="5500688" y="4751388"/>
          <p14:tracePt t="56414" x="5348288" y="4633913"/>
          <p14:tracePt t="56431" x="5286375" y="4589463"/>
          <p14:tracePt t="56448" x="5214938" y="4554538"/>
          <p14:tracePt t="56464" x="5116513" y="4500563"/>
          <p14:tracePt t="56481" x="5081588" y="4473575"/>
          <p14:tracePt t="56498" x="5054600" y="4456113"/>
          <p14:tracePt t="56514" x="4991100" y="4419600"/>
          <p14:tracePt t="56531" x="4965700" y="4394200"/>
          <p14:tracePt t="56548" x="4946650" y="4375150"/>
          <p14:tracePt t="56564" x="4911725" y="4340225"/>
          <p14:tracePt t="56581" x="4902200" y="4330700"/>
          <p14:tracePt t="56597" x="4894263" y="4322763"/>
          <p14:tracePt t="56614" x="4884738" y="4313238"/>
          <p14:tracePt t="56631" x="4867275" y="4295775"/>
          <p14:tracePt t="56647" x="4857750" y="4295775"/>
          <p14:tracePt t="56664" x="4857750" y="4286250"/>
          <p14:tracePt t="56704" x="4848225" y="4276725"/>
          <p14:tracePt t="56717" x="4848225" y="4268788"/>
          <p14:tracePt t="56742" x="4848225" y="4259263"/>
          <p14:tracePt t="56755" x="4848225" y="4251325"/>
          <p14:tracePt t="56767" x="4848225" y="4241800"/>
          <p14:tracePt t="56781" x="4848225" y="4232275"/>
          <p14:tracePt t="56797" x="4848225" y="4214813"/>
          <p14:tracePt t="56814" x="4848225" y="4197350"/>
          <p14:tracePt t="56831" x="4848225" y="4170363"/>
          <p14:tracePt t="56847" x="4848225" y="4152900"/>
          <p14:tracePt t="56864" x="4848225" y="4143375"/>
          <p14:tracePt t="56880" x="4848225" y="4125913"/>
          <p14:tracePt t="56897" x="4848225" y="4098925"/>
          <p14:tracePt t="56913" x="4848225" y="4081463"/>
          <p14:tracePt t="56930" x="4848225" y="4071938"/>
          <p14:tracePt t="56947" x="4875213" y="4044950"/>
          <p14:tracePt t="56963" x="4894263" y="4027488"/>
          <p14:tracePt t="56980" x="4911725" y="4010025"/>
          <p14:tracePt t="56997" x="4983163" y="3956050"/>
          <p14:tracePt t="57013" x="5010150" y="3911600"/>
          <p14:tracePt t="57031" x="5027613" y="3894138"/>
          <p14:tracePt t="57047" x="5054600" y="3857625"/>
          <p14:tracePt t="57063" x="5062538" y="3857625"/>
          <p14:tracePt t="57080" x="5062538" y="3848100"/>
          <p14:tracePt t="57097" x="5081588" y="3840163"/>
          <p14:tracePt t="57113" x="5099050" y="3830638"/>
          <p14:tracePt t="57130" x="5133975" y="3822700"/>
          <p14:tracePt t="57146" x="5170488" y="3803650"/>
          <p14:tracePt t="57163" x="5322888" y="3768725"/>
          <p14:tracePt t="57180" x="5446713" y="3741738"/>
          <p14:tracePt t="57196" x="5643563" y="3705225"/>
          <p14:tracePt t="57213" x="6394450" y="3660775"/>
          <p14:tracePt t="57230" x="6965950" y="3660775"/>
          <p14:tracePt t="57246" x="7510463" y="3660775"/>
          <p14:tracePt t="57263" x="8466138" y="3741738"/>
          <p14:tracePt t="57280" x="8804275" y="3786188"/>
          <p14:tracePt t="57296" x="9045575" y="3830638"/>
          <p14:tracePt t="57313" x="9394825" y="3894138"/>
          <p14:tracePt t="57329" x="9483725" y="3911600"/>
          <p14:tracePt t="57346" x="9545638" y="3929063"/>
          <p14:tracePt t="57363" x="9609138" y="3938588"/>
          <p14:tracePt t="57379" x="9671050" y="3946525"/>
          <p14:tracePt t="57396" x="9680575" y="3946525"/>
          <p14:tracePt t="57413" x="9688513" y="3946525"/>
          <p14:tracePt t="57429" x="9698038" y="3946525"/>
          <p14:tracePt t="57446" x="9705975" y="3946525"/>
          <p14:tracePt t="57462" x="9715500" y="3946525"/>
          <p14:tracePt t="57491" x="9715500" y="3938588"/>
          <p14:tracePt t="57504" x="9725025" y="3938588"/>
          <p14:tracePt t="57554" x="9725025" y="3929063"/>
          <p14:tracePt t="57860" x="9715500" y="3929063"/>
          <p14:tracePt t="57872" x="9705975" y="3929063"/>
          <p14:tracePt t="57885" x="9688513" y="3929063"/>
          <p14:tracePt t="57911" x="9680575" y="3929063"/>
          <p14:tracePt t="57936" x="9671050" y="3929063"/>
          <p14:tracePt t="57961" x="9661525" y="3929063"/>
          <p14:tracePt t="57987" x="9653588" y="3929063"/>
          <p14:tracePt t="58012" x="9644063" y="3929063"/>
          <p14:tracePt t="58025" x="9634538" y="3929063"/>
          <p14:tracePt t="58037" x="9626600" y="3929063"/>
          <p14:tracePt t="58051" x="9609138" y="3929063"/>
          <p14:tracePt t="58063" x="9582150" y="3929063"/>
          <p14:tracePt t="58078" x="9537700" y="3929063"/>
          <p14:tracePt t="58095" x="9491663" y="3929063"/>
          <p14:tracePt t="58112" x="9412288" y="3929063"/>
          <p14:tracePt t="58128" x="9224963" y="3929063"/>
          <p14:tracePt t="58145" x="9126538" y="3929063"/>
          <p14:tracePt t="58161" x="9028113" y="3929063"/>
          <p14:tracePt t="58178" x="8823325" y="3929063"/>
          <p14:tracePt t="58196" x="8732838" y="3929063"/>
          <p14:tracePt t="58212" x="8626475" y="3929063"/>
          <p14:tracePt t="58228" x="8447088" y="3929063"/>
          <p14:tracePt t="58244" x="8358188" y="3929063"/>
          <p14:tracePt t="58261" x="8286750" y="3929063"/>
          <p14:tracePt t="58277" x="8224838" y="3929063"/>
          <p14:tracePt t="58294" x="8099425" y="3929063"/>
          <p14:tracePt t="58311" x="8045450" y="3938588"/>
          <p14:tracePt t="58327" x="8027988" y="3938588"/>
          <p14:tracePt t="58344" x="8001000" y="3938588"/>
          <p14:tracePt t="58361" x="7991475" y="3938588"/>
          <p14:tracePt t="58377" x="7983538" y="3938588"/>
          <p14:tracePt t="59067" x="8001000" y="3938588"/>
          <p14:tracePt t="59080" x="8099425" y="3929063"/>
          <p14:tracePt t="59093" x="8331200" y="3894138"/>
          <p14:tracePt t="59105" x="8661400" y="3840163"/>
          <p14:tracePt t="59118" x="8929688" y="3803650"/>
          <p14:tracePt t="59131" x="9018588" y="3776663"/>
          <p14:tracePt t="59143" x="9055100" y="3768725"/>
          <p14:tracePt t="59159" x="9072563" y="3768725"/>
          <p14:tracePt t="59194" x="9082088" y="3759200"/>
          <p14:tracePt t="59232" x="9082088" y="3741738"/>
          <p14:tracePt t="59245" x="9063038" y="3732213"/>
          <p14:tracePt t="59257" x="9018588" y="3697288"/>
          <p14:tracePt t="59271" x="8929688" y="3633788"/>
          <p14:tracePt t="59283" x="8813800" y="3571875"/>
          <p14:tracePt t="59296" x="8697913" y="3544888"/>
          <p14:tracePt t="59309" x="8599488" y="3527425"/>
          <p14:tracePt t="59325" x="8501063" y="3527425"/>
          <p14:tracePt t="59342" x="8402638" y="3527425"/>
          <p14:tracePt t="59359" x="8170863" y="3652838"/>
          <p14:tracePt t="59376" x="8062913" y="3714750"/>
          <p14:tracePt t="59393" x="7974013" y="3786188"/>
          <p14:tracePt t="59409" x="7920038" y="3840163"/>
          <p14:tracePt t="59425" x="7840663" y="3956050"/>
          <p14:tracePt t="59442" x="7796213" y="4010025"/>
          <p14:tracePt t="59459" x="7786688" y="4037013"/>
          <p14:tracePt t="59475" x="7777163" y="4089400"/>
          <p14:tracePt t="59492" x="7777163" y="4098925"/>
          <p14:tracePt t="59509" x="7777163" y="4108450"/>
          <p14:tracePt t="59525" x="7786688" y="4125913"/>
          <p14:tracePt t="59542" x="7831138" y="4125913"/>
          <p14:tracePt t="59558" x="7894638" y="4133850"/>
          <p14:tracePt t="59575" x="8161338" y="4152900"/>
          <p14:tracePt t="59592" x="8367713" y="4160838"/>
          <p14:tracePt t="59608" x="8562975" y="4160838"/>
          <p14:tracePt t="59625" x="8796338" y="4160838"/>
          <p14:tracePt t="59641" x="9251950" y="4071938"/>
          <p14:tracePt t="59659" x="9429750" y="4010025"/>
          <p14:tracePt t="59675" x="9518650" y="3956050"/>
          <p14:tracePt t="59692" x="9599613" y="3911600"/>
          <p14:tracePt t="59708" x="9599613" y="3894138"/>
          <p14:tracePt t="59725" x="9609138" y="3894138"/>
          <p14:tracePt t="59743" x="9617075" y="3884613"/>
          <p14:tracePt t="59766" x="9617075" y="3875088"/>
          <p14:tracePt t="59778" x="9599613" y="3867150"/>
          <p14:tracePt t="59793" x="9563100" y="3848100"/>
          <p14:tracePt t="59808" x="9456738" y="3795713"/>
          <p14:tracePt t="59825" x="9286875" y="3697288"/>
          <p14:tracePt t="59841" x="8813800" y="3455988"/>
          <p14:tracePt t="59858" x="8688388" y="3429000"/>
          <p14:tracePt t="59874" x="8562975" y="3402013"/>
          <p14:tracePt t="59892" x="8456613" y="3402013"/>
          <p14:tracePt t="59893" x="8348663" y="3402013"/>
          <p14:tracePt t="59908" x="8269288" y="3419475"/>
          <p14:tracePt t="59924" x="8205788" y="3438525"/>
          <p14:tracePt t="59942" x="8143875" y="3465513"/>
          <p14:tracePt t="59958" x="8037513" y="3527425"/>
          <p14:tracePt t="59974" x="8001000" y="3562350"/>
          <p14:tracePt t="59992" x="7956550" y="3581400"/>
          <p14:tracePt t="60008" x="7912100" y="3625850"/>
          <p14:tracePt t="60024" x="7912100" y="3643313"/>
          <p14:tracePt t="60042" x="7894638" y="3643313"/>
          <p14:tracePt t="60058" x="7894638" y="3652838"/>
          <p14:tracePt t="60083" x="7894638" y="3660775"/>
          <p14:tracePt t="60108" x="7894638" y="3670300"/>
          <p14:tracePt t="60121" x="7894638" y="3679825"/>
          <p14:tracePt t="60146" x="7894638" y="3697288"/>
          <p14:tracePt t="60159" x="7912100" y="3705225"/>
          <p14:tracePt t="60172" x="7929563" y="3714750"/>
          <p14:tracePt t="60185" x="7956550" y="3732213"/>
          <p14:tracePt t="60197" x="7991475" y="3741738"/>
          <p14:tracePt t="60210" x="8027988" y="3759200"/>
          <p14:tracePt t="60224" x="8072438" y="3786188"/>
          <p14:tracePt t="60240" x="8116888" y="3803650"/>
          <p14:tracePt t="60257" x="8153400" y="3813175"/>
          <p14:tracePt t="60274" x="8215313" y="3830638"/>
          <p14:tracePt t="60290" x="8251825" y="3840163"/>
          <p14:tracePt t="60307" x="8277225" y="3848100"/>
          <p14:tracePt t="60324" x="8323263" y="3857625"/>
          <p14:tracePt t="60340" x="8331200" y="3857625"/>
          <p14:tracePt t="60357" x="8340725" y="3857625"/>
          <p14:tracePt t="60374" x="8367713" y="3857625"/>
          <p14:tracePt t="60391" x="8375650" y="3857625"/>
          <p14:tracePt t="60413" x="8385175" y="3857625"/>
          <p14:tracePt t="60438" x="8394700" y="3857625"/>
          <p14:tracePt t="60451" x="8402638" y="3857625"/>
          <p14:tracePt t="60591" x="8412163" y="3857625"/>
          <p14:tracePt t="60782" x="8420100" y="3857625"/>
          <p14:tracePt t="60807" x="8429625" y="3857625"/>
          <p14:tracePt t="60846" x="8439150" y="3857625"/>
          <p14:tracePt t="60985" x="8447088" y="3857625"/>
          <p14:tracePt t="61112" x="8439150" y="3857625"/>
          <p14:tracePt t="61125" x="8385175" y="3867150"/>
          <p14:tracePt t="61138" x="8197850" y="3894138"/>
          <p14:tracePt t="61151" x="7786688" y="3946525"/>
          <p14:tracePt t="61163" x="7259638" y="3983038"/>
          <p14:tracePt t="61176" x="6858000" y="4000500"/>
          <p14:tracePt t="61189" x="6742113" y="4010025"/>
          <p14:tracePt t="61205" x="6634163" y="4010025"/>
          <p14:tracePt t="61222" x="6572250" y="4010025"/>
          <p14:tracePt t="61239" x="6510338" y="4010025"/>
          <p14:tracePt t="61255" x="6500813" y="4010025"/>
          <p14:tracePt t="61273" x="6491288" y="4010025"/>
          <p14:tracePt t="61596" x="6483350" y="4010025"/>
          <p14:tracePt t="61608" x="6473825" y="4010025"/>
          <p14:tracePt t="61624" x="6456363" y="4010025"/>
          <p14:tracePt t="61634" x="6438900" y="4010025"/>
          <p14:tracePt t="61647" x="6419850" y="4010025"/>
          <p14:tracePt t="61659" x="6394450" y="4010025"/>
          <p14:tracePt t="61672" x="6375400" y="4010025"/>
          <p14:tracePt t="61688" x="6367463" y="4010025"/>
          <p14:tracePt t="61704" x="6340475" y="4010025"/>
          <p14:tracePt t="61723" x="6330950" y="4010025"/>
          <p14:tracePt t="61761" x="6323013" y="4010025"/>
          <p14:tracePt t="62703" x="6313488" y="4010025"/>
          <p14:tracePt t="62715" x="6303963" y="4010025"/>
          <p14:tracePt t="62728" x="6296025" y="4010025"/>
          <p14:tracePt t="62741" x="6286500" y="4010025"/>
          <p14:tracePt t="62755" x="6276975" y="4010025"/>
          <p14:tracePt t="62769" x="6269038" y="4010025"/>
          <p14:tracePt t="62786" x="6259513" y="4010025"/>
          <p14:tracePt t="62855" x="6276975" y="4010025"/>
          <p14:tracePt t="62869" x="6330950" y="4010025"/>
          <p14:tracePt t="62880" x="6518275" y="4010025"/>
          <p14:tracePt t="62893" x="6823075" y="4000500"/>
          <p14:tracePt t="62906" x="7126288" y="3983038"/>
          <p14:tracePt t="62920" x="7348538" y="3983038"/>
          <p14:tracePt t="62935" x="7456488" y="3983038"/>
          <p14:tracePt t="62953" x="7562850" y="3983038"/>
          <p14:tracePt t="62969" x="7751763" y="3983038"/>
          <p14:tracePt t="62985" x="7813675" y="3983038"/>
          <p14:tracePt t="63002" x="7858125" y="3983038"/>
          <p14:tracePt t="63018" x="7885113" y="3983038"/>
          <p14:tracePt t="63035" x="7920038" y="3983038"/>
          <p14:tracePt t="63070" x="7929563" y="3983038"/>
          <p14:tracePt t="63159" x="7947025" y="3983038"/>
          <p14:tracePt t="63185" x="7966075" y="3973513"/>
          <p14:tracePt t="63198" x="7991475" y="3956050"/>
          <p14:tracePt t="63211" x="8018463" y="3946525"/>
          <p14:tracePt t="63223" x="8037513" y="3929063"/>
          <p14:tracePt t="63236" x="8054975" y="3919538"/>
          <p14:tracePt t="63251" x="8062913" y="3919538"/>
          <p14:tracePt t="63268" x="8062913" y="3911600"/>
          <p14:tracePt t="63287" x="8072438" y="3911600"/>
          <p14:tracePt t="63897" x="8072438" y="3902075"/>
          <p14:tracePt t="64190" x="8062913" y="3902075"/>
          <p14:tracePt t="64215" x="8054975" y="3902075"/>
          <p14:tracePt t="64241" x="8037513" y="3902075"/>
          <p14:tracePt t="64253" x="8027988" y="3894138"/>
          <p14:tracePt t="64266" x="8018463" y="3894138"/>
          <p14:tracePt t="64279" x="8010525" y="3894138"/>
          <p14:tracePt t="64304" x="8001000" y="3894138"/>
          <p14:tracePt t="64329" x="7991475" y="3894138"/>
          <p14:tracePt t="64368" x="7991475" y="3884613"/>
          <p14:tracePt t="64624" x="7991475" y="3875088"/>
          <p14:tracePt t="64876" x="7991475" y="3884613"/>
          <p14:tracePt t="64889" x="7991475" y="3902075"/>
          <p14:tracePt t="64902" x="7991475" y="3919538"/>
          <p14:tracePt t="64915" x="7991475" y="3946525"/>
          <p14:tracePt t="64931" x="7991475" y="3973513"/>
          <p14:tracePt t="64948" x="7991475" y="4000500"/>
          <p14:tracePt t="64964" x="7991475" y="4027488"/>
          <p14:tracePt t="64965" x="7991475" y="4037013"/>
          <p14:tracePt t="64981" x="7991475" y="4054475"/>
          <p14:tracePt t="64998" x="7991475" y="4062413"/>
          <p14:tracePt t="65014" x="8001000" y="4071938"/>
          <p14:tracePt t="65031" x="8045450" y="4089400"/>
          <p14:tracePt t="65048" x="8099425" y="4089400"/>
          <p14:tracePt t="65064" x="8161338" y="4098925"/>
          <p14:tracePt t="65081" x="8269288" y="4098925"/>
          <p14:tracePt t="65098" x="8296275" y="4098925"/>
          <p14:tracePt t="65114" x="8304213" y="4098925"/>
          <p14:tracePt t="65131" x="8313738" y="4081463"/>
          <p14:tracePt t="65148" x="8313738" y="4062413"/>
          <p14:tracePt t="65169" x="8286750" y="3956050"/>
          <p14:tracePt t="65182" x="8242300" y="3902075"/>
          <p14:tracePt t="65198" x="8180388" y="3848100"/>
          <p14:tracePt t="65214" x="8134350" y="3803650"/>
          <p14:tracePt t="65231" x="8108950" y="3776663"/>
          <p14:tracePt t="65247" x="8010525" y="3741738"/>
          <p14:tracePt t="65264" x="7974013" y="3732213"/>
          <p14:tracePt t="65281" x="7920038" y="3732213"/>
          <p14:tracePt t="65297" x="7823200" y="3732213"/>
          <p14:tracePt t="65315" x="7796213" y="3741738"/>
          <p14:tracePt t="65331" x="7759700" y="3768725"/>
          <p14:tracePt t="65348" x="7742238" y="3786188"/>
          <p14:tracePt t="65364" x="7732713" y="3803650"/>
          <p14:tracePt t="65380" x="7732713" y="3822700"/>
          <p14:tracePt t="65397" x="7732713" y="3857625"/>
          <p14:tracePt t="65414" x="7759700" y="3884613"/>
          <p14:tracePt t="65430" x="7831138" y="3919538"/>
          <p14:tracePt t="65448" x="8054975" y="3973513"/>
          <p14:tracePt t="65464" x="8188325" y="3990975"/>
          <p14:tracePt t="65480" x="8313738" y="4000500"/>
          <p14:tracePt t="65497" x="8429625" y="4010025"/>
          <p14:tracePt t="65514" x="8609013" y="4010025"/>
          <p14:tracePt t="65530" x="8626475" y="4010025"/>
          <p14:tracePt t="65547" x="8653463" y="4010025"/>
          <p14:tracePt t="65587" x="8661400" y="4010025"/>
          <p14:tracePt t="65638" x="8661400" y="3983038"/>
          <p14:tracePt t="65651" x="8643938" y="3919538"/>
          <p14:tracePt t="65664" x="8599488" y="3848100"/>
          <p14:tracePt t="65676" x="8537575" y="3768725"/>
          <p14:tracePt t="65689" x="8474075" y="3687763"/>
          <p14:tracePt t="65701" x="8429625" y="3643313"/>
          <p14:tracePt t="65714" x="8375650" y="3608388"/>
          <p14:tracePt t="65730" x="8340725" y="3589338"/>
          <p14:tracePt t="65747" x="8286750" y="3571875"/>
          <p14:tracePt t="65764" x="8251825" y="3562350"/>
          <p14:tracePt t="65780" x="8197850" y="3562350"/>
          <p14:tracePt t="65797" x="8180388" y="3562350"/>
          <p14:tracePt t="65813" x="8161338" y="3571875"/>
          <p14:tracePt t="65830" x="8126413" y="3608388"/>
          <p14:tracePt t="65846" x="8108950" y="3652838"/>
          <p14:tracePt t="65864" x="8089900" y="3687763"/>
          <p14:tracePt t="65880" x="8081963" y="3732213"/>
          <p14:tracePt t="65896" x="8081963" y="3741738"/>
          <p14:tracePt t="65914" x="8081963" y="3751263"/>
          <p14:tracePt t="65930" x="8081963" y="3759200"/>
          <p14:tracePt t="65956" x="8081963" y="3768725"/>
          <p14:tracePt t="65968" x="8081963" y="3776663"/>
          <p14:tracePt t="65981" x="8089900" y="3776663"/>
          <p14:tracePt t="65996" x="8108950" y="3786188"/>
          <p14:tracePt t="66019" x="8116888" y="3803650"/>
          <p14:tracePt t="66032" x="8134350" y="3803650"/>
          <p14:tracePt t="66057" x="8143875" y="3803650"/>
          <p14:tracePt t="66070" x="8143875" y="3813175"/>
          <p14:tracePt t="66083" x="8153400" y="3813175"/>
          <p14:tracePt t="68094" x="8161338" y="3813175"/>
          <p14:tracePt t="68641" x="8170863" y="3813175"/>
          <p14:tracePt t="68997" x="8180388" y="3813175"/>
          <p14:tracePt t="69022" x="8188325" y="3813175"/>
          <p14:tracePt t="69048" x="8197850" y="3813175"/>
          <p14:tracePt t="69060" x="8205788" y="3822700"/>
          <p14:tracePt t="69074" x="8242300" y="3830638"/>
          <p14:tracePt t="69086" x="8269288" y="3857625"/>
          <p14:tracePt t="69098" x="8348663" y="3902075"/>
          <p14:tracePt t="69111" x="8429625" y="3956050"/>
          <p14:tracePt t="69125" x="8491538" y="4027488"/>
          <p14:tracePt t="69140" x="8555038" y="4089400"/>
          <p14:tracePt t="69157" x="8589963" y="4143375"/>
          <p14:tracePt t="69174" x="8626475" y="4179888"/>
          <p14:tracePt t="69175" x="8634413" y="4205288"/>
          <p14:tracePt t="69190" x="8661400" y="4232275"/>
          <p14:tracePt t="69206" x="8661400" y="4241800"/>
          <p14:tracePt t="69224" x="8680450" y="4268788"/>
          <p14:tracePt t="69240" x="8724900" y="4357688"/>
          <p14:tracePt t="69257" x="8751888" y="4438650"/>
          <p14:tracePt t="69273" x="8777288" y="4510088"/>
          <p14:tracePt t="69290" x="8804275" y="4608513"/>
          <p14:tracePt t="69306" x="8813800" y="4625975"/>
          <p14:tracePt t="69323" x="8813800" y="4633913"/>
          <p14:tracePt t="69339" x="8813800" y="4643438"/>
          <p14:tracePt t="69378" x="8813800" y="4652963"/>
          <p14:tracePt t="73193" x="8831263" y="4652963"/>
          <p14:tracePt t="73206" x="8885238" y="4652963"/>
          <p14:tracePt t="73219" x="9001125" y="4652963"/>
          <p14:tracePt t="73233" x="9242425" y="4652963"/>
          <p14:tracePt t="73249" x="9634538" y="4652963"/>
          <p14:tracePt t="73266" x="9939338" y="4652963"/>
          <p14:tracePt t="73282" x="10180638" y="4714875"/>
          <p14:tracePt t="73299" x="10242550" y="4732338"/>
          <p14:tracePt t="73315" x="10287000" y="4751388"/>
          <p14:tracePt t="73332" x="10313988" y="4768850"/>
          <p14:tracePt t="73349" x="10348913" y="4786313"/>
          <p14:tracePt t="73366" x="10358438" y="4795838"/>
          <p14:tracePt t="73382" x="10367963" y="4822825"/>
          <p14:tracePt t="73398" x="10375900" y="4894263"/>
          <p14:tracePt t="73415" x="10375900" y="4938713"/>
          <p14:tracePt t="73432" x="10375900" y="4991100"/>
          <p14:tracePt t="73448" x="10348913" y="5054600"/>
          <p14:tracePt t="73465" x="10331450" y="5081588"/>
          <p14:tracePt t="76970" x="10323513" y="5081588"/>
          <p14:tracePt t="76983" x="10304463" y="5081588"/>
          <p14:tracePt t="76996" x="10242550" y="5062538"/>
          <p14:tracePt t="77009" x="10037763" y="5000625"/>
          <p14:tracePt t="77025" x="9617075" y="4894263"/>
          <p14:tracePt t="77042" x="9099550" y="4751388"/>
          <p14:tracePt t="77058" x="8616950" y="4633913"/>
          <p14:tracePt t="77075" x="8081963" y="4545013"/>
          <p14:tracePt t="77091" x="7875588" y="4527550"/>
          <p14:tracePt t="77108" x="7742238" y="4527550"/>
          <p14:tracePt t="77125" x="7483475" y="4527550"/>
          <p14:tracePt t="77141" x="7375525" y="4527550"/>
          <p14:tracePt t="77158" x="7269163" y="4537075"/>
          <p14:tracePt t="77175" x="7099300" y="4581525"/>
          <p14:tracePt t="77191" x="7037388" y="4616450"/>
          <p14:tracePt t="77208" x="6983413" y="4643438"/>
          <p14:tracePt t="77225" x="6919913" y="4697413"/>
          <p14:tracePt t="77241" x="6911975" y="4705350"/>
          <p14:tracePt t="77258" x="6902450" y="4732338"/>
          <p14:tracePt t="77275" x="6894513" y="4741863"/>
          <p14:tracePt t="77291" x="6894513" y="4759325"/>
          <p14:tracePt t="77308" x="6902450" y="4776788"/>
          <p14:tracePt t="77325" x="6946900" y="4803775"/>
          <p14:tracePt t="77341" x="7205663" y="4867275"/>
          <p14:tracePt t="77358" x="7446963" y="4902200"/>
          <p14:tracePt t="77374" x="7697788" y="4919663"/>
          <p14:tracePt t="77391" x="8027988" y="4919663"/>
          <p14:tracePt t="77408" x="8116888" y="4911725"/>
          <p14:tracePt t="77424" x="8197850" y="4894263"/>
          <p14:tracePt t="77441" x="8259763" y="4857750"/>
          <p14:tracePt t="77465" x="8269288" y="4840288"/>
          <p14:tracePt t="77478" x="8269288" y="4822825"/>
          <p14:tracePt t="77491" x="8269288" y="4776788"/>
          <p14:tracePt t="77507" x="8269288" y="4732338"/>
          <p14:tracePt t="77524" x="8259763" y="4670425"/>
          <p14:tracePt t="77541" x="8161338" y="4510088"/>
          <p14:tracePt t="77557" x="8089900" y="4419600"/>
          <p14:tracePt t="77574" x="8018463" y="4357688"/>
          <p14:tracePt t="77591" x="7929563" y="4313238"/>
          <p14:tracePt t="77607" x="7705725" y="4251325"/>
          <p14:tracePt t="77624" x="7589838" y="4241800"/>
          <p14:tracePt t="77641" x="7456488" y="4241800"/>
          <p14:tracePt t="77657" x="7215188" y="4340225"/>
          <p14:tracePt t="77674" x="7108825" y="4394200"/>
          <p14:tracePt t="77690" x="7027863" y="4465638"/>
          <p14:tracePt t="77707" x="6919913" y="4625975"/>
          <p14:tracePt t="77724" x="6884988" y="4714875"/>
          <p14:tracePt t="77740" x="6858000" y="4795838"/>
          <p14:tracePt t="77757" x="6831013" y="4894263"/>
          <p14:tracePt t="77773" x="6831013" y="4929188"/>
          <p14:tracePt t="77790" x="6831013" y="4973638"/>
          <p14:tracePt t="77807" x="6840538" y="5010150"/>
          <p14:tracePt t="77823" x="6919913" y="5081588"/>
          <p14:tracePt t="77840" x="6965950" y="5116513"/>
          <p14:tracePt t="77857" x="7045325" y="5143500"/>
          <p14:tracePt t="77873" x="7205663" y="5187950"/>
          <p14:tracePt t="77890" x="7277100" y="5197475"/>
          <p14:tracePt t="77907" x="7358063" y="5205413"/>
          <p14:tracePt t="77924" x="7466013" y="5205413"/>
          <p14:tracePt t="77940" x="7518400" y="5205413"/>
          <p14:tracePt t="77956" x="7562850" y="5205413"/>
          <p14:tracePt t="77973" x="7643813" y="5205413"/>
          <p14:tracePt t="77990" x="7661275" y="5205413"/>
          <p14:tracePt t="78006" x="7680325" y="5205413"/>
          <p14:tracePt t="78023" x="7697788" y="5205413"/>
          <p14:tracePt t="78040" x="7715250" y="5205413"/>
          <p14:tracePt t="78056" x="7724775" y="5205413"/>
          <p14:tracePt t="78100" x="7732713" y="5205413"/>
          <p14:tracePt t="78609" x="7732713" y="5197475"/>
          <p14:tracePt t="78698" x="7732713" y="5187950"/>
          <p14:tracePt t="78711" x="7751763" y="5180013"/>
          <p14:tracePt t="78724" x="7769225" y="5170488"/>
          <p14:tracePt t="78737" x="7840663" y="5153025"/>
          <p14:tracePt t="78749" x="7947025" y="5116513"/>
          <p14:tracePt t="78762" x="8108950" y="5081588"/>
          <p14:tracePt t="78775" x="8296275" y="5062538"/>
          <p14:tracePt t="78788" x="8456613" y="5037138"/>
          <p14:tracePt t="78805" x="8572500" y="5027613"/>
          <p14:tracePt t="78821" x="8680450" y="5018088"/>
          <p14:tracePt t="78838" x="8894763" y="5010150"/>
          <p14:tracePt t="78855" x="8991600" y="5000625"/>
          <p14:tracePt t="78872" x="9055100" y="5000625"/>
          <p14:tracePt t="78888" x="9109075" y="5000625"/>
          <p14:tracePt t="78905" x="9197975" y="5000625"/>
          <p14:tracePt t="78921" x="9242425" y="5000625"/>
          <p14:tracePt t="78938" x="9269413" y="5000625"/>
          <p14:tracePt t="78954" x="9313863" y="4991100"/>
          <p14:tracePt t="78971" x="9331325" y="4991100"/>
          <p14:tracePt t="78990" x="9340850" y="4991100"/>
          <p14:tracePt t="79004" x="9348788" y="4991100"/>
          <p14:tracePt t="79041" x="9358313" y="4991100"/>
          <p14:tracePt t="79067" x="9367838" y="4991100"/>
          <p14:tracePt t="79079" x="9375775" y="4991100"/>
          <p14:tracePt t="79105" x="9385300" y="4991100"/>
          <p14:tracePt t="79130" x="9394825" y="4991100"/>
          <p14:tracePt t="79181" x="9402763" y="4991100"/>
          <p14:tracePt t="79282" x="9394825" y="4991100"/>
          <p14:tracePt t="79295" x="9358313" y="4991100"/>
          <p14:tracePt t="79308" x="9313863" y="4991100"/>
          <p14:tracePt t="79321" x="9188450" y="4991100"/>
          <p14:tracePt t="79337" x="9063038" y="4991100"/>
          <p14:tracePt t="79354" x="8939213" y="4991100"/>
          <p14:tracePt t="79370" x="8840788" y="4991100"/>
          <p14:tracePt t="79371" x="8759825" y="4991100"/>
          <p14:tracePt t="79387" x="8715375" y="4991100"/>
          <p14:tracePt t="79404" x="8661400" y="4991100"/>
          <p14:tracePt t="79420" x="8634413" y="4991100"/>
          <p14:tracePt t="79437" x="8572500" y="4991100"/>
          <p14:tracePt t="79454" x="8555038" y="4991100"/>
          <p14:tracePt t="79470" x="8537575" y="4991100"/>
          <p14:tracePt t="79487" x="8528050" y="4991100"/>
          <p14:tracePt t="79504" x="8518525" y="4991100"/>
          <p14:tracePt t="79524" x="8510588" y="4991100"/>
          <p14:tracePt t="79638" x="8501063" y="4991100"/>
          <p14:tracePt t="79651" x="8483600" y="4991100"/>
          <p14:tracePt t="79664" x="8447088" y="4991100"/>
          <p14:tracePt t="79676" x="8348663" y="4991100"/>
          <p14:tracePt t="79689" x="8161338" y="5000625"/>
          <p14:tracePt t="79703" x="7786688" y="5018088"/>
          <p14:tracePt t="79720" x="7429500" y="5072063"/>
          <p14:tracePt t="79736" x="7224713" y="5081588"/>
          <p14:tracePt t="79753" x="7045325" y="5099050"/>
          <p14:tracePt t="79770" x="7010400" y="5099050"/>
          <p14:tracePt t="79786" x="6991350" y="5108575"/>
          <p14:tracePt t="79803" x="6965950" y="5108575"/>
          <p14:tracePt t="80388" x="6973888" y="5089525"/>
          <p14:tracePt t="80401" x="7037388" y="5037138"/>
          <p14:tracePt t="80413" x="7126288" y="4983163"/>
          <p14:tracePt t="80426" x="7296150" y="4867275"/>
          <p14:tracePt t="80439" x="7510463" y="4751388"/>
          <p14:tracePt t="80453" x="7680325" y="4679950"/>
          <p14:tracePt t="80468" x="7759700" y="4616450"/>
          <p14:tracePt t="80485" x="7796213" y="4589463"/>
          <p14:tracePt t="80502" x="7831138" y="4572000"/>
          <p14:tracePt t="80519" x="7858125" y="4545013"/>
          <p14:tracePt t="80553" x="7858125" y="4537075"/>
          <p14:tracePt t="80566" x="7858125" y="4527550"/>
          <p14:tracePt t="80578" x="7858125" y="4518025"/>
          <p14:tracePt t="80591" x="7848600" y="4510088"/>
          <p14:tracePt t="80604" x="7823200" y="4483100"/>
          <p14:tracePt t="80618" x="7751763" y="4456113"/>
          <p14:tracePt t="80635" x="7680325" y="4438650"/>
          <p14:tracePt t="80651" x="7616825" y="4419600"/>
          <p14:tracePt t="80668" x="7500938" y="4402138"/>
          <p14:tracePt t="80685" x="7466013" y="4402138"/>
          <p14:tracePt t="80701" x="7412038" y="4402138"/>
          <p14:tracePt t="80718" x="7348538" y="4446588"/>
          <p14:tracePt t="80734" x="7331075" y="4473575"/>
          <p14:tracePt t="80751" x="7313613" y="4510088"/>
          <p14:tracePt t="80768" x="7296150" y="4545013"/>
          <p14:tracePt t="80784" x="7296150" y="4589463"/>
          <p14:tracePt t="80801" x="7296150" y="4608513"/>
          <p14:tracePt t="80818" x="7296150" y="4625975"/>
          <p14:tracePt t="80834" x="7296150" y="4643438"/>
          <p14:tracePt t="80851" x="7304088" y="4652963"/>
          <p14:tracePt t="80868" x="7331075" y="4670425"/>
          <p14:tracePt t="80884" x="7402513" y="4697413"/>
          <p14:tracePt t="80901" x="7456488" y="4697413"/>
          <p14:tracePt t="80917" x="7500938" y="4705350"/>
          <p14:tracePt t="80935" x="7616825" y="4714875"/>
          <p14:tracePt t="80951" x="7680325" y="4714875"/>
          <p14:tracePt t="80967" x="7715250" y="4714875"/>
          <p14:tracePt t="80984" x="7742238" y="4714875"/>
          <p14:tracePt t="81001" x="7813675" y="4714875"/>
          <p14:tracePt t="81017" x="7858125" y="4714875"/>
          <p14:tracePt t="81034" x="7894638" y="4714875"/>
          <p14:tracePt t="81050" x="7947025" y="4714875"/>
          <p14:tracePt t="81067" x="7966075" y="4714875"/>
          <p14:tracePt t="81084" x="7983538" y="4714875"/>
          <p14:tracePt t="81100" x="8001000" y="4714875"/>
          <p14:tracePt t="81117" x="8010525" y="4714875"/>
          <p14:tracePt t="81138" x="8018463" y="4714875"/>
          <p14:tracePt t="81163" x="8027988" y="4714875"/>
          <p14:tracePt t="81188" x="8037513" y="4714875"/>
          <p14:tracePt t="82066" x="8018463" y="4714875"/>
          <p14:tracePt t="82078" x="7983538" y="4714875"/>
          <p14:tracePt t="82091" x="7894638" y="4714875"/>
          <p14:tracePt t="82103" x="7786688" y="4714875"/>
          <p14:tracePt t="82117" x="7643813" y="4714875"/>
          <p14:tracePt t="82132" x="7518400" y="4714875"/>
          <p14:tracePt t="82148" x="7429500" y="4714875"/>
          <p14:tracePt t="82165" x="7394575" y="4714875"/>
          <p14:tracePt t="82182" x="7367588" y="4732338"/>
          <p14:tracePt t="82198" x="7348538" y="4732338"/>
          <p14:tracePt t="82345" x="7367588" y="4732338"/>
          <p14:tracePt t="82358" x="7419975" y="4741863"/>
          <p14:tracePt t="82370" x="7510463" y="4768850"/>
          <p14:tracePt t="82383" x="7626350" y="4776788"/>
          <p14:tracePt t="82398" x="7742238" y="4795838"/>
          <p14:tracePt t="82414" x="7848600" y="4795838"/>
          <p14:tracePt t="82431" x="7912100" y="4803775"/>
          <p14:tracePt t="82448" x="7991475" y="4813300"/>
          <p14:tracePt t="82464" x="8010525" y="4822825"/>
          <p14:tracePt t="82481" x="8045450" y="4822825"/>
          <p14:tracePt t="82498" x="8134350" y="4840288"/>
          <p14:tracePt t="82514" x="8188325" y="4857750"/>
          <p14:tracePt t="82531" x="8242300" y="4867275"/>
          <p14:tracePt t="82548" x="8277225" y="4894263"/>
          <p14:tracePt t="82564" x="8323263" y="4919663"/>
          <p14:tracePt t="82581" x="8331200" y="4919663"/>
          <p14:tracePt t="82599" x="8331200" y="4929188"/>
          <p14:tracePt t="82815" x="8304213" y="4929188"/>
          <p14:tracePt t="82828" x="8251825" y="4946650"/>
          <p14:tracePt t="82840" x="8143875" y="4983163"/>
          <p14:tracePt t="82853" x="8027988" y="5010150"/>
          <p14:tracePt t="82866" x="7912100" y="5054600"/>
          <p14:tracePt t="82880" x="7796213" y="5081588"/>
          <p14:tracePt t="82897" x="7715250" y="5099050"/>
          <p14:tracePt t="82914" x="7661275" y="5116513"/>
          <p14:tracePt t="82930" x="7545388" y="5133975"/>
          <p14:tracePt t="82947" x="7483475" y="5153025"/>
          <p14:tracePt t="82964" x="7429500" y="5153025"/>
          <p14:tracePt t="82981" x="7348538" y="5170488"/>
          <p14:tracePt t="82997" x="7323138" y="5170488"/>
          <p14:tracePt t="83014" x="7304088" y="5180013"/>
          <p14:tracePt t="83030" x="7296150" y="5180013"/>
          <p14:tracePt t="83047" x="7286625" y="5180013"/>
          <p14:tracePt t="83063" x="7277100" y="5180013"/>
          <p14:tracePt t="83514" x="7269163" y="5180013"/>
          <p14:tracePt t="83540" x="7251700" y="5180013"/>
          <p14:tracePt t="83552" x="7224713" y="5180013"/>
          <p14:tracePt t="83565" x="7188200" y="5180013"/>
          <p14:tracePt t="83579" x="7099300" y="5180013"/>
          <p14:tracePt t="83596" x="7000875" y="5180013"/>
          <p14:tracePt t="83612" x="6894513" y="5180013"/>
          <p14:tracePt t="83629" x="6697663" y="5180013"/>
          <p14:tracePt t="83645" x="6634163" y="5180013"/>
          <p14:tracePt t="83662" x="6581775" y="5180013"/>
          <p14:tracePt t="83679" x="6465888" y="5180013"/>
          <p14:tracePt t="83696" x="6429375" y="5187950"/>
          <p14:tracePt t="83712" x="6384925" y="5197475"/>
          <p14:tracePt t="83729" x="6367463" y="5197475"/>
          <p14:tracePt t="83745" x="6330950" y="5197475"/>
          <p14:tracePt t="83762" x="6313488" y="5197475"/>
          <p14:tracePt t="83779" x="6286500" y="5197475"/>
          <p14:tracePt t="83795" x="6269038" y="5197475"/>
          <p14:tracePt t="83812" x="6242050" y="5197475"/>
          <p14:tracePt t="83832" x="6232525" y="5197475"/>
          <p14:tracePt t="83845" x="6215063" y="5197475"/>
          <p14:tracePt t="83862" x="6205538" y="5197475"/>
          <p14:tracePt t="83878" x="6197600" y="5197475"/>
          <p14:tracePt t="83895" x="6170613" y="5205413"/>
          <p14:tracePt t="83912" x="6153150" y="5205413"/>
          <p14:tracePt t="83928" x="6143625" y="5205413"/>
          <p14:tracePt t="83945" x="6134100" y="5205413"/>
          <p14:tracePt t="83962" x="6116638" y="5205413"/>
          <p14:tracePt t="84265" x="6108700" y="5205413"/>
          <p14:tracePt t="84277" x="6099175" y="5205413"/>
          <p14:tracePt t="84290" x="6062663" y="5205413"/>
          <p14:tracePt t="84303" x="6000750" y="5205413"/>
          <p14:tracePt t="84315" x="5894388" y="5205413"/>
          <p14:tracePt t="84328" x="5724525" y="5205413"/>
          <p14:tracePt t="84344" x="5589588" y="5205413"/>
          <p14:tracePt t="84361" x="5473700" y="5205413"/>
          <p14:tracePt t="84378" x="5411788" y="5205413"/>
          <p14:tracePt t="84394" x="5313363" y="5205413"/>
          <p14:tracePt t="84411" x="5286375" y="5205413"/>
          <p14:tracePt t="84427" x="5268913" y="5205413"/>
          <p14:tracePt t="84444" x="5214938" y="5205413"/>
          <p14:tracePt t="84461" x="5197475" y="5205413"/>
          <p14:tracePt t="84477" x="5170488" y="5205413"/>
          <p14:tracePt t="84495" x="5153025" y="5205413"/>
          <p14:tracePt t="84510" x="5143500" y="5205413"/>
          <p14:tracePt t="84735" x="5133975" y="5205413"/>
          <p14:tracePt t="84761" x="5116513" y="5205413"/>
          <p14:tracePt t="84773" x="5089525" y="5214938"/>
          <p14:tracePt t="84786" x="5037138" y="5224463"/>
          <p14:tracePt t="84799" x="4973638" y="5241925"/>
          <p14:tracePt t="84811" x="4884738" y="5259388"/>
          <p14:tracePt t="84826" x="4803775" y="5286375"/>
          <p14:tracePt t="84843" x="4741863" y="5295900"/>
          <p14:tracePt t="84860" x="4697413" y="5303838"/>
          <p14:tracePt t="84876" x="4643438" y="5313363"/>
          <p14:tracePt t="84893" x="4633913" y="5313363"/>
          <p14:tracePt t="84910" x="4625975" y="5313363"/>
          <p14:tracePt t="84926" x="4616450" y="5313363"/>
          <p14:tracePt t="84943" x="4608513" y="5313363"/>
          <p14:tracePt t="86160" x="4616450" y="5313363"/>
          <p14:tracePt t="86173" x="4643438" y="5313363"/>
          <p14:tracePt t="86185" x="4724400" y="5303838"/>
          <p14:tracePt t="86198" x="4894263" y="5276850"/>
          <p14:tracePt t="86211" x="5259388" y="5232400"/>
          <p14:tracePt t="86225" x="5715000" y="5180013"/>
          <p14:tracePt t="86241" x="6134100" y="5160963"/>
          <p14:tracePt t="86257" x="6608763" y="5143500"/>
          <p14:tracePt t="86274" x="7680325" y="5143500"/>
          <p14:tracePt t="86291" x="8197850" y="5143500"/>
          <p14:tracePt t="86307" x="8626475" y="5205413"/>
          <p14:tracePt t="86324" x="8974138" y="5286375"/>
          <p14:tracePt t="86326" x="9224963" y="5375275"/>
          <p14:tracePt t="86340" x="9375775" y="5419725"/>
          <p14:tracePt t="86357" x="9456738" y="5456238"/>
          <p14:tracePt t="86374" x="9510713" y="5473700"/>
          <p14:tracePt t="86390" x="9545638" y="5483225"/>
          <p14:tracePt t="86407" x="9555163" y="5483225"/>
          <p14:tracePt t="87228" x="9545638" y="5483225"/>
          <p14:tracePt t="87241" x="9537700" y="5483225"/>
          <p14:tracePt t="87253" x="9510713" y="5483225"/>
          <p14:tracePt t="87266" x="9456738" y="5483225"/>
          <p14:tracePt t="87279" x="9367838" y="5483225"/>
          <p14:tracePt t="87291" x="9259888" y="5473700"/>
          <p14:tracePt t="87306" x="9099550" y="5429250"/>
          <p14:tracePt t="87323" x="8902700" y="5330825"/>
          <p14:tracePt t="87339" x="8715375" y="5232400"/>
          <p14:tracePt t="87355" x="8402638" y="5045075"/>
          <p14:tracePt t="87372" x="8259763" y="4973638"/>
          <p14:tracePt t="87388" x="8143875" y="4919663"/>
          <p14:tracePt t="87406" x="8018463" y="4840288"/>
          <p14:tracePt t="87423" x="7991475" y="4822825"/>
          <p14:tracePt t="87438" x="7974013" y="4813300"/>
          <p14:tracePt t="87455" x="7956550" y="4795838"/>
          <p14:tracePt t="87673" x="7947025" y="4776788"/>
          <p14:tracePt t="87686" x="7947025" y="4751388"/>
          <p14:tracePt t="87699" x="7939088" y="4697413"/>
          <p14:tracePt t="87711" x="7929563" y="4633913"/>
          <p14:tracePt t="87724" x="7929563" y="4545013"/>
          <p14:tracePt t="87738" x="7929563" y="4456113"/>
          <p14:tracePt t="87754" x="7929563" y="4384675"/>
          <p14:tracePt t="87771" x="7929563" y="4286250"/>
          <p14:tracePt t="87788" x="7939088" y="4116388"/>
          <p14:tracePt t="87804" x="7956550" y="4054475"/>
          <p14:tracePt t="87821" x="7974013" y="4010025"/>
          <p14:tracePt t="87838" x="7991475" y="3956050"/>
          <p14:tracePt t="87839" x="8001000" y="3938588"/>
          <p14:tracePt t="87854" x="8001000" y="3919538"/>
          <p14:tracePt t="87871" x="8018463" y="3902075"/>
          <p14:tracePt t="87887" x="8027988" y="3884613"/>
          <p14:tracePt t="87904" x="8037513" y="3848100"/>
          <p14:tracePt t="87921" x="8037513" y="3830638"/>
          <p14:tracePt t="87937" x="8045450" y="3830638"/>
          <p14:tracePt t="87954" x="8045450" y="3813175"/>
          <p14:tracePt t="87978" x="8045450" y="3803650"/>
          <p14:tracePt t="88080" x="8037513" y="3803650"/>
          <p14:tracePt t="88092" x="8027988" y="3803650"/>
          <p14:tracePt t="88105" x="8018463" y="3803650"/>
          <p14:tracePt t="88118" x="8010525" y="3803650"/>
          <p14:tracePt t="88156" x="8001000" y="3803650"/>
          <p14:tracePt t="89072" x="8010525" y="3803650"/>
          <p14:tracePt t="89085" x="8037513" y="3803650"/>
          <p14:tracePt t="89097" x="8089900" y="3813175"/>
          <p14:tracePt t="89110" x="8180388" y="3857625"/>
          <p14:tracePt t="89122" x="8269288" y="3902075"/>
          <p14:tracePt t="89135" x="8358188" y="3956050"/>
          <p14:tracePt t="89152" x="8412163" y="3983038"/>
          <p14:tracePt t="89168" x="8474075" y="4000500"/>
          <p14:tracePt t="89185" x="8518525" y="4027488"/>
          <p14:tracePt t="89201" x="8634413" y="4062413"/>
          <p14:tracePt t="89218" x="8688388" y="4089400"/>
          <p14:tracePt t="89235" x="8742363" y="4116388"/>
          <p14:tracePt t="89251" x="8840788" y="4160838"/>
          <p14:tracePt t="89268" x="8875713" y="4187825"/>
          <p14:tracePt t="89285" x="8912225" y="4205288"/>
          <p14:tracePt t="89301" x="8939213" y="4232275"/>
          <p14:tracePt t="89338" x="8939213" y="4241800"/>
          <p14:tracePt t="89351" x="8947150" y="4241800"/>
          <p14:tracePt t="89567" x="8929688" y="4241800"/>
          <p14:tracePt t="89580" x="8894763" y="4241800"/>
          <p14:tracePt t="89592" x="8831263" y="4232275"/>
          <p14:tracePt t="89605" x="8724900" y="4205288"/>
          <p14:tracePt t="89618" x="8582025" y="4170363"/>
          <p14:tracePt t="89634" x="8429625" y="4143375"/>
          <p14:tracePt t="89651" x="8348663" y="4108450"/>
          <p14:tracePt t="89667" x="8269288" y="4089400"/>
          <p14:tracePt t="89684" x="8161338" y="4054475"/>
          <p14:tracePt t="89701" x="8134350" y="4044950"/>
          <p14:tracePt t="89717" x="8108950" y="4037013"/>
          <p14:tracePt t="89734" x="8062913" y="4010025"/>
          <p14:tracePt t="89758" x="8045450" y="4000500"/>
          <p14:tracePt t="89808" x="8045450" y="3990975"/>
          <p14:tracePt t="89821" x="8037513" y="3990975"/>
          <p14:tracePt t="89910" x="8037513" y="3983038"/>
          <p14:tracePt t="89935" x="8037513" y="3973513"/>
          <p14:tracePt t="89948" x="8037513" y="3965575"/>
          <p14:tracePt t="89961" x="8037513" y="3946525"/>
          <p14:tracePt t="89974" x="8037513" y="3911600"/>
          <p14:tracePt t="89986" x="8037513" y="3857625"/>
          <p14:tracePt t="90000" x="8037513" y="3822700"/>
          <p14:tracePt t="90017" x="8037513" y="3795713"/>
          <p14:tracePt t="90033" x="8037513" y="3776663"/>
          <p14:tracePt t="90051" x="8037513" y="3759200"/>
          <p14:tracePt t="90075" x="8037513" y="3751263"/>
          <p14:tracePt t="90100" x="8027988" y="3751263"/>
          <p14:tracePt t="90113" x="8018463" y="3751263"/>
          <p14:tracePt t="90126" x="8001000" y="3741738"/>
          <p14:tracePt t="90139" x="7991475" y="3732213"/>
          <p14:tracePt t="90152" x="7974013" y="3732213"/>
          <p14:tracePt t="90166" x="7956550" y="3732213"/>
          <p14:tracePt t="90183" x="7947025" y="3714750"/>
          <p14:tracePt t="90200" x="7929563" y="3714750"/>
          <p14:tracePt t="90216" x="7929563" y="3670300"/>
          <p14:tracePt t="90233" x="7929563" y="3652838"/>
          <p14:tracePt t="90250" x="7929563" y="3633788"/>
          <p14:tracePt t="90266" x="7947025" y="3616325"/>
          <p14:tracePt t="90316" x="7947025" y="3643313"/>
          <p14:tracePt t="90329" x="7929563" y="3714750"/>
          <p14:tracePt t="90342" x="7885113" y="3795713"/>
          <p14:tracePt t="90355" x="7831138" y="3884613"/>
          <p14:tracePt t="90368" x="7804150" y="3929063"/>
          <p14:tracePt t="90383" x="7786688" y="3956050"/>
          <p14:tracePt t="90399" x="7786688" y="3983038"/>
          <p14:tracePt t="90418" x="7786688" y="3990975"/>
          <p14:tracePt t="90432" x="7786688" y="4010025"/>
          <p14:tracePt t="90456" x="7786688" y="4027488"/>
          <p14:tracePt t="90469" x="7804150" y="4037013"/>
          <p14:tracePt t="90483" x="7831138" y="4044950"/>
          <p14:tracePt t="90499" x="7858125" y="4062413"/>
          <p14:tracePt t="90516" x="7894638" y="4062413"/>
          <p14:tracePt t="90533" x="7966075" y="4071938"/>
          <p14:tracePt t="90549" x="7983538" y="4081463"/>
          <p14:tracePt t="90566" x="7991475" y="4081463"/>
          <p14:tracePt t="90582" x="8010525" y="4081463"/>
          <p14:tracePt t="90634" x="8018463" y="4081463"/>
          <p14:tracePt t="90685" x="8027988" y="4062413"/>
          <p14:tracePt t="90697" x="8037513" y="4000500"/>
          <p14:tracePt t="90710" x="8062913" y="3875088"/>
          <p14:tracePt t="90723" x="8081963" y="3724275"/>
          <p14:tracePt t="90735" x="8089900" y="3598863"/>
          <p14:tracePt t="90749" x="8099425" y="3527425"/>
          <p14:tracePt t="90765" x="8099425" y="3500438"/>
          <p14:tracePt t="90782" x="8099425" y="3490913"/>
          <p14:tracePt t="90799" x="8081963" y="3465513"/>
          <p14:tracePt t="90815" x="8054975" y="3465513"/>
          <p14:tracePt t="90832" x="8027988" y="3465513"/>
          <p14:tracePt t="90848" x="8001000" y="3455988"/>
          <p14:tracePt t="90865" x="7929563" y="3455988"/>
          <p14:tracePt t="90882" x="7875588" y="3455988"/>
          <p14:tracePt t="90898" x="7796213" y="3500438"/>
          <p14:tracePt t="90915" x="7688263" y="3625850"/>
          <p14:tracePt t="90932" x="7670800" y="3670300"/>
          <p14:tracePt t="90948" x="7653338" y="3724275"/>
          <p14:tracePt t="90965" x="7634288" y="3768725"/>
          <p14:tracePt t="90981" x="7634288" y="3803650"/>
          <p14:tracePt t="90998" x="7634288" y="3848100"/>
          <p14:tracePt t="91015" x="7670800" y="3965575"/>
          <p14:tracePt t="91031" x="7724775" y="4017963"/>
          <p14:tracePt t="91048" x="7769225" y="4071938"/>
          <p14:tracePt t="91064" x="7831138" y="4125913"/>
          <p14:tracePt t="91081" x="7966075" y="4205288"/>
          <p14:tracePt t="91098" x="8054975" y="4251325"/>
          <p14:tracePt t="91114" x="8134350" y="4268788"/>
          <p14:tracePt t="91132" x="8269288" y="4295775"/>
          <p14:tracePt t="91148" x="8296275" y="4295775"/>
          <p14:tracePt t="91164" x="8313738" y="4295775"/>
          <p14:tracePt t="91181" x="8340725" y="4295775"/>
          <p14:tracePt t="91218" x="8348663" y="4295775"/>
          <p14:tracePt t="91256" x="8348663" y="4276725"/>
          <p14:tracePt t="91269" x="8348663" y="4224338"/>
          <p14:tracePt t="91282" x="8348663" y="4133850"/>
          <p14:tracePt t="91294" x="8313738" y="4000500"/>
          <p14:tracePt t="91307" x="8286750" y="3919538"/>
          <p14:tracePt t="91320" x="8259763" y="3867150"/>
          <p14:tracePt t="91332" x="8242300" y="3848100"/>
          <p14:tracePt t="91347" x="8232775" y="3830638"/>
          <p14:tracePt t="91364" x="8215313" y="3830638"/>
          <p14:tracePt t="91381" x="8215313" y="3813175"/>
          <p14:tracePt t="91523" x="8224838" y="3813175"/>
          <p14:tracePt t="91549" x="8242300" y="3803650"/>
          <p14:tracePt t="91561" x="8259763" y="3795713"/>
          <p14:tracePt t="91587" x="8269288" y="3786188"/>
          <p14:tracePt t="91599" x="8269288" y="3776663"/>
          <p14:tracePt t="91612" x="8269288" y="3768725"/>
          <p14:tracePt t="91624" x="8269288" y="3759200"/>
          <p14:tracePt t="91637" x="8269288" y="3741738"/>
          <p14:tracePt t="91650" x="8269288" y="3714750"/>
          <p14:tracePt t="91664" x="8251825" y="3697288"/>
          <p14:tracePt t="91680" x="8232775" y="3687763"/>
          <p14:tracePt t="91697" x="8205788" y="3687763"/>
          <p14:tracePt t="91713" x="8089900" y="3687763"/>
          <p14:tracePt t="91730" x="8037513" y="3724275"/>
          <p14:tracePt t="91747" x="7991475" y="3751263"/>
          <p14:tracePt t="91763" x="7983538" y="3776663"/>
          <p14:tracePt t="91780" x="7956550" y="3848100"/>
          <p14:tracePt t="91797" x="7947025" y="3875088"/>
          <p14:tracePt t="91813" x="7947025" y="3919538"/>
          <p14:tracePt t="91830" x="7991475" y="4010025"/>
          <p14:tracePt t="91846" x="8037513" y="4044950"/>
          <p14:tracePt t="91863" x="8108950" y="4081463"/>
          <p14:tracePt t="91880" x="8259763" y="4152900"/>
          <p14:tracePt t="91896" x="8323263" y="4179888"/>
          <p14:tracePt t="91913" x="8375650" y="4187825"/>
          <p14:tracePt t="91930" x="8456613" y="4205288"/>
          <p14:tracePt t="91946" x="8474075" y="4205288"/>
          <p14:tracePt t="91963" x="8491538" y="4205288"/>
          <p14:tracePt t="91980" x="8528050" y="4205288"/>
          <p14:tracePt t="91996" x="8545513" y="4205288"/>
          <p14:tracePt t="92018" x="8555038" y="4205288"/>
          <p14:tracePt t="92031" x="8562975" y="4152900"/>
          <p14:tracePt t="92046" x="8562975" y="4108450"/>
          <p14:tracePt t="92063" x="8572500" y="4044950"/>
          <p14:tracePt t="92079" x="8572500" y="3990975"/>
          <p14:tracePt t="92096" x="8545513" y="3884613"/>
          <p14:tracePt t="92113" x="8518525" y="3840163"/>
          <p14:tracePt t="92129" x="8501063" y="3776663"/>
          <p14:tracePt t="92146" x="8456613" y="3705225"/>
          <p14:tracePt t="92162" x="8429625" y="3687763"/>
          <p14:tracePt t="92179" x="8429625" y="3679825"/>
          <p14:tracePt t="92196" x="8402638" y="3670300"/>
          <p14:tracePt t="92212" x="8385175" y="3670300"/>
          <p14:tracePt t="92229" x="8358188" y="3670300"/>
          <p14:tracePt t="92246" x="8313738" y="3670300"/>
          <p14:tracePt t="92262" x="8205788" y="3724275"/>
          <p14:tracePt t="92279" x="8180388" y="3751263"/>
          <p14:tracePt t="92296" x="8161338" y="3768725"/>
          <p14:tracePt t="92312" x="8143875" y="3795713"/>
          <p14:tracePt t="92329" x="8143875" y="3813175"/>
          <p14:tracePt t="92345" x="8143875" y="3840163"/>
          <p14:tracePt t="92362" x="8170863" y="3956050"/>
          <p14:tracePt t="92379" x="8215313" y="4027488"/>
          <p14:tracePt t="92395" x="8269288" y="4089400"/>
          <p14:tracePt t="92413" x="8348663" y="4170363"/>
          <p14:tracePt t="92429" x="8375650" y="4187825"/>
          <p14:tracePt t="92445" x="8412163" y="4205288"/>
          <p14:tracePt t="92462" x="8439150" y="4214813"/>
          <p14:tracePt t="92479" x="8474075" y="4232275"/>
          <p14:tracePt t="92495" x="8483600" y="4232275"/>
          <p14:tracePt t="92512" x="8491538" y="4232275"/>
          <p14:tracePt t="92528" x="8501063" y="4232275"/>
          <p14:tracePt t="92545" x="8510588" y="4232275"/>
          <p14:tracePt t="92564" x="8528050" y="4224338"/>
          <p14:tracePt t="92578" x="8528050" y="4197350"/>
          <p14:tracePt t="92595" x="8562975" y="4133850"/>
          <p14:tracePt t="92612" x="8582025" y="4062413"/>
          <p14:tracePt t="92628" x="8609013" y="3894138"/>
          <p14:tracePt t="92645" x="8616950" y="3848100"/>
          <p14:tracePt t="92662" x="8616950" y="3803650"/>
          <p14:tracePt t="92678" x="8562975" y="3724275"/>
          <p14:tracePt t="92695" x="8537575" y="3687763"/>
          <p14:tracePt t="92711" x="8501063" y="3670300"/>
          <p14:tracePt t="92728" x="8456613" y="3643313"/>
          <p14:tracePt t="92745" x="8394700" y="3625850"/>
          <p14:tracePt t="92761" x="8367713" y="3616325"/>
          <p14:tracePt t="92778" x="8348663" y="3608388"/>
          <p14:tracePt t="92795" x="8296275" y="3608388"/>
          <p14:tracePt t="92811" x="8259763" y="3625850"/>
          <p14:tracePt t="92828" x="8232775" y="3652838"/>
          <p14:tracePt t="92844" x="8161338" y="3724275"/>
          <p14:tracePt t="92862" x="8143875" y="3741738"/>
          <p14:tracePt t="92878" x="8126413" y="3759200"/>
          <p14:tracePt t="92895" x="8126413" y="3776663"/>
          <p14:tracePt t="92911" x="8116888" y="3786188"/>
          <p14:tracePt t="94687" x="8099425" y="3786188"/>
          <p14:tracePt t="94700" x="8081963" y="3786188"/>
          <p14:tracePt t="94713" x="8037513" y="3786188"/>
          <p14:tracePt t="94725" x="7991475" y="3786188"/>
          <p14:tracePt t="94741" x="7939088" y="3786188"/>
          <p14:tracePt t="94757" x="7875588" y="3776663"/>
          <p14:tracePt t="94775" x="7840663" y="3759200"/>
          <p14:tracePt t="94791" x="7796213" y="3759200"/>
          <p14:tracePt t="94807" x="7786688" y="3759200"/>
          <p14:tracePt t="94824" x="7777163" y="3759200"/>
          <p14:tracePt t="94865" x="7777163" y="3786188"/>
          <p14:tracePt t="94878" x="7777163" y="3840163"/>
          <p14:tracePt t="94891" x="7777163" y="3884613"/>
          <p14:tracePt t="94903" x="7777163" y="3946525"/>
          <p14:tracePt t="94916" x="7777163" y="4000500"/>
          <p14:tracePt t="94929" x="7786688" y="4054475"/>
          <p14:tracePt t="94942" x="7804150" y="4098925"/>
          <p14:tracePt t="94957" x="7840663" y="4133850"/>
          <p14:tracePt t="94974" x="7885113" y="4152900"/>
          <p14:tracePt t="94990" x="7912100" y="4170363"/>
          <p14:tracePt t="95007" x="7966075" y="4187825"/>
          <p14:tracePt t="95024" x="7983538" y="4187825"/>
          <p14:tracePt t="95040" x="8001000" y="4170363"/>
          <p14:tracePt t="95057" x="8037513" y="4125913"/>
          <p14:tracePt t="95074" x="8037513" y="4081463"/>
          <p14:tracePt t="95090" x="8045450" y="4027488"/>
          <p14:tracePt t="95107" x="8054975" y="3894138"/>
          <p14:tracePt t="95123" x="8054975" y="3840163"/>
          <p14:tracePt t="95140" x="8037513" y="3803650"/>
          <p14:tracePt t="95157" x="7983538" y="3759200"/>
          <p14:tracePt t="95174" x="7956550" y="3751263"/>
          <p14:tracePt t="95190" x="7920038" y="3732213"/>
          <p14:tracePt t="95207" x="7902575" y="3714750"/>
          <p14:tracePt t="95223" x="7867650" y="3697288"/>
          <p14:tracePt t="95240" x="7858125" y="3697288"/>
          <p14:tracePt t="95257" x="7840663" y="3697288"/>
          <p14:tracePt t="95273" x="7831138" y="3697288"/>
          <p14:tracePt t="95297" x="7813675" y="3697288"/>
          <p14:tracePt t="95310" x="7813675" y="3705225"/>
          <p14:tracePt t="95324" x="7813675" y="3724275"/>
          <p14:tracePt t="95340" x="7813675" y="3751263"/>
          <p14:tracePt t="95356" x="7813675" y="3776663"/>
          <p14:tracePt t="95373" x="7831138" y="3830638"/>
          <p14:tracePt t="95390" x="7875588" y="3857625"/>
          <p14:tracePt t="95406" x="7947025" y="3875088"/>
          <p14:tracePt t="95423" x="8018463" y="3894138"/>
          <p14:tracePt t="95439" x="8161338" y="3902075"/>
          <p14:tracePt t="95456" x="8224838" y="3911600"/>
          <p14:tracePt t="95473" x="8277225" y="3911600"/>
          <p14:tracePt t="95489" x="8367713" y="3911600"/>
          <p14:tracePt t="95506" x="8402638" y="3911600"/>
          <p14:tracePt t="95523" x="8429625" y="3911600"/>
          <p14:tracePt t="95539" x="8466138" y="3894138"/>
          <p14:tracePt t="95556" x="8474075" y="3875088"/>
          <p14:tracePt t="95576" x="8483600" y="3867150"/>
          <p14:tracePt t="95589" x="8483600" y="3857625"/>
          <p14:tracePt t="95606" x="8483600" y="3848100"/>
          <p14:tracePt t="95622" x="8483600" y="3830638"/>
          <p14:tracePt t="95640" x="8412163" y="3795713"/>
          <p14:tracePt t="95656" x="8348663" y="3768725"/>
          <p14:tracePt t="95673" x="8296275" y="3751263"/>
          <p14:tracePt t="95689" x="8242300" y="3751263"/>
          <p14:tracePt t="95706" x="8197850" y="3741738"/>
          <p14:tracePt t="95722" x="8180388" y="3741738"/>
          <p14:tracePt t="95739" x="8170863" y="3741738"/>
          <p14:tracePt t="95755" x="8161338" y="3786188"/>
          <p14:tracePt t="95772" x="8153400" y="3822700"/>
          <p14:tracePt t="95789" x="8143875" y="3857625"/>
          <p14:tracePt t="95806" x="8143875" y="3911600"/>
          <p14:tracePt t="95822" x="8153400" y="3929063"/>
          <p14:tracePt t="95839" x="8161338" y="3938588"/>
          <p14:tracePt t="95856" x="8224838" y="3983038"/>
          <p14:tracePt t="95872" x="8251825" y="3983038"/>
          <p14:tracePt t="95889" x="8304213" y="4000500"/>
          <p14:tracePt t="95905" x="8323263" y="4000500"/>
          <p14:tracePt t="95922" x="8367713" y="4010025"/>
          <p14:tracePt t="95938" x="8385175" y="4010025"/>
          <p14:tracePt t="95970" x="8394700" y="4010025"/>
          <p14:tracePt t="96428" x="8394700" y="4017963"/>
          <p14:tracePt t="96453" x="8394700" y="4027488"/>
          <p14:tracePt t="96466" x="8412163" y="4037013"/>
          <p14:tracePt t="96479" x="8412163" y="4054475"/>
          <p14:tracePt t="96491" x="8429625" y="4116388"/>
          <p14:tracePt t="96504" x="8447088" y="4187825"/>
          <p14:tracePt t="96521" x="8474075" y="4268788"/>
          <p14:tracePt t="96537" x="8483600" y="4330700"/>
          <p14:tracePt t="96555" x="8491538" y="4465638"/>
          <p14:tracePt t="96571" x="8501063" y="4527550"/>
          <p14:tracePt t="96587" x="8501063" y="4598988"/>
          <p14:tracePt t="96604" x="8510588" y="4679950"/>
          <p14:tracePt t="96621" x="8528050" y="4848225"/>
          <p14:tracePt t="96637" x="8537575" y="4965700"/>
          <p14:tracePt t="96654" x="8545513" y="5045075"/>
          <p14:tracePt t="96671" x="8545513" y="5126038"/>
          <p14:tracePt t="96687" x="8545513" y="5133975"/>
          <p14:tracePt t="96704" x="8545513" y="5153025"/>
          <p14:tracePt t="96720" x="8545513" y="5160963"/>
          <p14:tracePt t="96746" x="8545513" y="5170488"/>
          <p14:tracePt t="96758" x="8537575" y="5180013"/>
          <p14:tracePt t="96771" x="8491538" y="5187950"/>
          <p14:tracePt t="96787" x="8412163" y="5224463"/>
          <p14:tracePt t="96804" x="8251825" y="5268913"/>
          <p14:tracePt t="96820" x="7983538" y="5330825"/>
          <p14:tracePt t="96837" x="7259638" y="5456238"/>
          <p14:tracePt t="96854" x="7000875" y="5473700"/>
          <p14:tracePt t="96870" x="6777038" y="5473700"/>
          <p14:tracePt t="96887" x="6572250" y="5473700"/>
          <p14:tracePt t="96903" x="6500813" y="5473700"/>
          <p14:tracePt t="96920" x="6438900" y="5473700"/>
          <p14:tracePt t="96937" x="6394450" y="5473700"/>
          <p14:tracePt t="97241" x="6429375" y="5473700"/>
          <p14:tracePt t="97254" x="6554788" y="5473700"/>
          <p14:tracePt t="97267" x="6831013" y="5473700"/>
          <p14:tracePt t="97279" x="7277100" y="5473700"/>
          <p14:tracePt t="97292" x="7742238" y="5473700"/>
          <p14:tracePt t="97305" x="8018463" y="5473700"/>
          <p14:tracePt t="97319" x="8197850" y="5473700"/>
          <p14:tracePt t="97336" x="8402638" y="5473700"/>
          <p14:tracePt t="97353" x="8501063" y="5483225"/>
          <p14:tracePt t="97369" x="8670925" y="5545138"/>
          <p14:tracePt t="97386" x="8751888" y="5562600"/>
          <p14:tracePt t="97403" x="8786813" y="5581650"/>
          <p14:tracePt t="97419" x="8840788" y="5589588"/>
          <p14:tracePt t="97436" x="8867775" y="5599113"/>
          <p14:tracePt t="97453" x="8875713" y="5599113"/>
          <p14:tracePt t="97469" x="8939213" y="5599113"/>
          <p14:tracePt t="97486" x="9001125" y="5599113"/>
          <p14:tracePt t="97502" x="9090025" y="5599113"/>
          <p14:tracePt t="97519" x="9188450" y="5599113"/>
          <p14:tracePt t="97535" x="9313863" y="5589588"/>
          <p14:tracePt t="97552" x="9375775" y="5572125"/>
          <p14:tracePt t="97569" x="9439275" y="5554663"/>
          <p14:tracePt t="97585" x="9545638" y="5518150"/>
          <p14:tracePt t="97602" x="9582150" y="5510213"/>
          <p14:tracePt t="97619" x="9617075" y="5491163"/>
          <p14:tracePt t="97636" x="9634538" y="5491163"/>
          <p14:tracePt t="97686" x="9644063" y="5491163"/>
          <p14:tracePt t="97864" x="9644063" y="5500688"/>
          <p14:tracePt t="97877" x="9644063" y="5510213"/>
          <p14:tracePt t="97890" x="9644063" y="5518150"/>
          <p14:tracePt t="97902" x="9634538" y="5518150"/>
          <p14:tracePt t="97918" x="9634538" y="5527675"/>
          <p14:tracePt t="97953" x="9634538" y="5537200"/>
          <p14:tracePt t="98398" x="9626600" y="5537200"/>
          <p14:tracePt t="98424" x="9617075" y="5545138"/>
          <p14:tracePt t="98437" x="9582150" y="5562600"/>
          <p14:tracePt t="98449" x="9545638" y="5581650"/>
          <p14:tracePt t="98462" x="9491663" y="5599113"/>
          <p14:tracePt t="98474" x="9412288" y="5634038"/>
          <p14:tracePt t="98487" x="9323388" y="5670550"/>
          <p14:tracePt t="98500" x="9232900" y="5697538"/>
          <p14:tracePt t="98517" x="9161463" y="5724525"/>
          <p14:tracePt t="98534" x="9090025" y="5741988"/>
          <p14:tracePt t="98551" x="9010650" y="5776913"/>
          <p14:tracePt t="98567" x="8983663" y="5776913"/>
          <p14:tracePt t="98583" x="8929688" y="5795963"/>
          <p14:tracePt t="98600" x="8875713" y="5803900"/>
          <p14:tracePt t="98617" x="8715375" y="5822950"/>
          <p14:tracePt t="98635" x="8616950" y="5840413"/>
          <p14:tracePt t="98650" x="8501063" y="5848350"/>
          <p14:tracePt t="98667" x="8180388" y="5848350"/>
          <p14:tracePt t="98683" x="7956550" y="5848350"/>
          <p14:tracePt t="98700" x="7742238" y="5813425"/>
          <p14:tracePt t="98717" x="7466013" y="5759450"/>
          <p14:tracePt t="99021" x="7456488" y="5759450"/>
          <p14:tracePt t="99033" x="7419975" y="5759450"/>
          <p14:tracePt t="99047" x="7367588" y="5759450"/>
          <p14:tracePt t="99059" x="7269163" y="5759450"/>
          <p14:tracePt t="99072" x="7153275" y="5759450"/>
          <p14:tracePt t="99085" x="7018338" y="5759450"/>
          <p14:tracePt t="99099" x="6902450" y="5759450"/>
          <p14:tracePt t="99116" x="6796088" y="5759450"/>
          <p14:tracePt t="99132" x="6724650" y="5759450"/>
          <p14:tracePt t="99149" x="6616700" y="5759450"/>
          <p14:tracePt t="99166" x="6554788" y="5759450"/>
          <p14:tracePt t="99182" x="6491288" y="5759450"/>
          <p14:tracePt t="99199" x="6375400" y="5768975"/>
          <p14:tracePt t="99215" x="6323013" y="5768975"/>
          <p14:tracePt t="99232" x="6296025" y="5776913"/>
          <p14:tracePt t="99249" x="6286500" y="5776913"/>
          <p14:tracePt t="99265" x="6269038" y="5776913"/>
          <p14:tracePt t="100510" x="6259513" y="5776913"/>
          <p14:tracePt t="100523" x="6251575" y="5776913"/>
          <p14:tracePt t="100535" x="6215063" y="5776913"/>
          <p14:tracePt t="100548" x="6153150" y="5776913"/>
          <p14:tracePt t="100563" x="6054725" y="5776913"/>
          <p14:tracePt t="100580" x="5919788" y="5776913"/>
          <p14:tracePt t="100596" x="5776913" y="5776913"/>
          <p14:tracePt t="100613" x="5545138" y="5768975"/>
          <p14:tracePt t="100630" x="5483225" y="5751513"/>
          <p14:tracePt t="100646" x="5456238" y="5741988"/>
          <p14:tracePt t="100663" x="5419725" y="5741988"/>
          <p14:tracePt t="100679" x="5411788" y="5732463"/>
          <p14:tracePt t="103881" x="5402263" y="5724525"/>
          <p14:tracePt t="103894" x="5394325" y="5680075"/>
          <p14:tracePt t="103907" x="5303838" y="5483225"/>
          <p14:tracePt t="103919" x="5133975" y="5010150"/>
          <p14:tracePt t="103932" x="4911725" y="4197350"/>
          <p14:tracePt t="103945" x="4732338" y="3482975"/>
          <p14:tracePt t="103958" x="4643438" y="2973388"/>
          <p14:tracePt t="103973" x="4616450" y="2687638"/>
          <p14:tracePt t="104199" x="4608513" y="2687638"/>
          <p14:tracePt t="104212" x="4581525" y="2679700"/>
          <p14:tracePt t="104225" x="4367213" y="2589213"/>
          <p14:tracePt t="104237" x="3732213" y="2295525"/>
          <p14:tracePt t="104250" x="2813050" y="1874838"/>
          <p14:tracePt t="104263" x="1938338" y="1455738"/>
          <p14:tracePt t="104275" x="1527175" y="1276350"/>
          <p14:tracePt t="104289" x="1187450" y="1089025"/>
          <p14:tracePt t="104306" x="990600" y="982663"/>
          <p14:tracePt t="104530" x="982663" y="973138"/>
          <p14:tracePt t="104543" x="955675" y="955675"/>
          <p14:tracePt t="104555" x="911225" y="893763"/>
          <p14:tracePt t="104568" x="830263" y="803275"/>
          <p14:tracePt t="104581" x="679450" y="669925"/>
          <p14:tracePt t="104593" x="517525" y="500063"/>
          <p14:tracePt t="105331" x="115888" y="53975"/>
        </p14:tracePtLst>
      </p14:laserTraceLst>
    </p:ext>
  </p:extLs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شاشة عريضة</PresentationFormat>
  <Paragraphs>0</Paragraphs>
  <Slides>12</Slides>
  <Notes>0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32</cp:revision>
  <dcterms:created xsi:type="dcterms:W3CDTF">2020-05-27T19:22:27Z</dcterms:created>
  <dcterms:modified xsi:type="dcterms:W3CDTF">2020-06-01T20:21:39Z</dcterms:modified>
</cp:coreProperties>
</file>